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801" r:id="rId5"/>
  </p:sldMasterIdLst>
  <p:notesMasterIdLst>
    <p:notesMasterId r:id="rId38"/>
  </p:notesMasterIdLst>
  <p:sldIdLst>
    <p:sldId id="256" r:id="rId6"/>
    <p:sldId id="290" r:id="rId7"/>
    <p:sldId id="292" r:id="rId8"/>
    <p:sldId id="272" r:id="rId9"/>
    <p:sldId id="293" r:id="rId10"/>
    <p:sldId id="285" r:id="rId11"/>
    <p:sldId id="268" r:id="rId12"/>
    <p:sldId id="276" r:id="rId13"/>
    <p:sldId id="277" r:id="rId14"/>
    <p:sldId id="262" r:id="rId15"/>
    <p:sldId id="265" r:id="rId16"/>
    <p:sldId id="266" r:id="rId17"/>
    <p:sldId id="279" r:id="rId18"/>
    <p:sldId id="280" r:id="rId19"/>
    <p:sldId id="294" r:id="rId20"/>
    <p:sldId id="284" r:id="rId21"/>
    <p:sldId id="261" r:id="rId22"/>
    <p:sldId id="286" r:id="rId23"/>
    <p:sldId id="257" r:id="rId24"/>
    <p:sldId id="287" r:id="rId25"/>
    <p:sldId id="258" r:id="rId26"/>
    <p:sldId id="267" r:id="rId27"/>
    <p:sldId id="259" r:id="rId28"/>
    <p:sldId id="288" r:id="rId29"/>
    <p:sldId id="260" r:id="rId30"/>
    <p:sldId id="269" r:id="rId31"/>
    <p:sldId id="264" r:id="rId32"/>
    <p:sldId id="289" r:id="rId33"/>
    <p:sldId id="273" r:id="rId34"/>
    <p:sldId id="274" r:id="rId35"/>
    <p:sldId id="295" r:id="rId36"/>
    <p:sldId id="296" r:id="rId37"/>
  </p:sldIdLst>
  <p:sldSz cx="12192000" cy="6858000"/>
  <p:notesSz cx="6858000" cy="9144000"/>
  <p:custDataLst>
    <p:tags r:id="rId39"/>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1012F7-62FE-45BF-92A3-7A9CC46F4782}" v="6" dt="2025-04-15T18:50:10.6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94660"/>
  </p:normalViewPr>
  <p:slideViewPr>
    <p:cSldViewPr snapToGrid="0">
      <p:cViewPr varScale="1">
        <p:scale>
          <a:sx n="82" d="100"/>
          <a:sy n="82" d="100"/>
        </p:scale>
        <p:origin x="44" y="13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gs" Target="tags/tag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ny Young" userId="cb0f4ce2-eb4f-479e-8e8f-3beb257e632f" providerId="ADAL" clId="{3B7B0F0C-E6BF-4403-BEEE-65DB0B5D16AA}"/>
    <pc:docChg chg="custSel addSld modSld">
      <pc:chgData name="Danny Young" userId="cb0f4ce2-eb4f-479e-8e8f-3beb257e632f" providerId="ADAL" clId="{3B7B0F0C-E6BF-4403-BEEE-65DB0B5D16AA}" dt="2025-01-30T18:25:38.654" v="1026" actId="122"/>
      <pc:docMkLst>
        <pc:docMk/>
      </pc:docMkLst>
      <pc:sldChg chg="addSp delSp modSp new mod modAnim">
        <pc:chgData name="Danny Young" userId="cb0f4ce2-eb4f-479e-8e8f-3beb257e632f" providerId="ADAL" clId="{3B7B0F0C-E6BF-4403-BEEE-65DB0B5D16AA}" dt="2025-01-30T18:22:26.263" v="682" actId="1076"/>
        <pc:sldMkLst>
          <pc:docMk/>
          <pc:sldMk cId="2542247531" sldId="295"/>
        </pc:sldMkLst>
        <pc:spChg chg="mod">
          <ac:chgData name="Danny Young" userId="cb0f4ce2-eb4f-479e-8e8f-3beb257e632f" providerId="ADAL" clId="{3B7B0F0C-E6BF-4403-BEEE-65DB0B5D16AA}" dt="2025-01-30T18:16:52.812" v="102" actId="14100"/>
          <ac:spMkLst>
            <pc:docMk/>
            <pc:sldMk cId="2542247531" sldId="295"/>
            <ac:spMk id="2" creationId="{E8C3D47F-413E-E082-BB55-513F9B5DD69A}"/>
          </ac:spMkLst>
        </pc:spChg>
        <pc:spChg chg="del">
          <ac:chgData name="Danny Young" userId="cb0f4ce2-eb4f-479e-8e8f-3beb257e632f" providerId="ADAL" clId="{3B7B0F0C-E6BF-4403-BEEE-65DB0B5D16AA}" dt="2025-01-30T18:16:56.309" v="103" actId="478"/>
          <ac:spMkLst>
            <pc:docMk/>
            <pc:sldMk cId="2542247531" sldId="295"/>
            <ac:spMk id="3" creationId="{4AB7E05D-DD63-C456-0FF3-B78CE7AEBD99}"/>
          </ac:spMkLst>
        </pc:spChg>
        <pc:spChg chg="add mod">
          <ac:chgData name="Danny Young" userId="cb0f4ce2-eb4f-479e-8e8f-3beb257e632f" providerId="ADAL" clId="{3B7B0F0C-E6BF-4403-BEEE-65DB0B5D16AA}" dt="2025-01-30T18:19:46.710" v="302" actId="1076"/>
          <ac:spMkLst>
            <pc:docMk/>
            <pc:sldMk cId="2542247531" sldId="295"/>
            <ac:spMk id="5" creationId="{4979F6FA-1B59-C73C-05C8-4E21CDEA7C17}"/>
          </ac:spMkLst>
        </pc:spChg>
        <pc:spChg chg="add mod">
          <ac:chgData name="Danny Young" userId="cb0f4ce2-eb4f-479e-8e8f-3beb257e632f" providerId="ADAL" clId="{3B7B0F0C-E6BF-4403-BEEE-65DB0B5D16AA}" dt="2025-01-30T18:18:42.551" v="283" actId="20577"/>
          <ac:spMkLst>
            <pc:docMk/>
            <pc:sldMk cId="2542247531" sldId="295"/>
            <ac:spMk id="6" creationId="{9ACDB78D-A76B-C768-96CD-9645A50522E1}"/>
          </ac:spMkLst>
        </pc:spChg>
        <pc:spChg chg="add mod">
          <ac:chgData name="Danny Young" userId="cb0f4ce2-eb4f-479e-8e8f-3beb257e632f" providerId="ADAL" clId="{3B7B0F0C-E6BF-4403-BEEE-65DB0B5D16AA}" dt="2025-01-30T18:21:51.133" v="669" actId="1035"/>
          <ac:spMkLst>
            <pc:docMk/>
            <pc:sldMk cId="2542247531" sldId="295"/>
            <ac:spMk id="9" creationId="{874781A9-A610-37D3-64D2-DDEDAE30D93F}"/>
          </ac:spMkLst>
        </pc:spChg>
        <pc:spChg chg="add mod">
          <ac:chgData name="Danny Young" userId="cb0f4ce2-eb4f-479e-8e8f-3beb257e632f" providerId="ADAL" clId="{3B7B0F0C-E6BF-4403-BEEE-65DB0B5D16AA}" dt="2025-01-30T18:21:51.133" v="669" actId="1035"/>
          <ac:spMkLst>
            <pc:docMk/>
            <pc:sldMk cId="2542247531" sldId="295"/>
            <ac:spMk id="10" creationId="{D56B50BC-93CD-F28B-9579-8B1DCB9E4356}"/>
          </ac:spMkLst>
        </pc:spChg>
        <pc:spChg chg="add mod">
          <ac:chgData name="Danny Young" userId="cb0f4ce2-eb4f-479e-8e8f-3beb257e632f" providerId="ADAL" clId="{3B7B0F0C-E6BF-4403-BEEE-65DB0B5D16AA}" dt="2025-01-30T18:21:51.133" v="669" actId="1035"/>
          <ac:spMkLst>
            <pc:docMk/>
            <pc:sldMk cId="2542247531" sldId="295"/>
            <ac:spMk id="13" creationId="{21447D6A-3B2A-2F7D-8239-1B06C8E48979}"/>
          </ac:spMkLst>
        </pc:spChg>
        <pc:graphicFrameChg chg="add mod">
          <ac:chgData name="Danny Young" userId="cb0f4ce2-eb4f-479e-8e8f-3beb257e632f" providerId="ADAL" clId="{3B7B0F0C-E6BF-4403-BEEE-65DB0B5D16AA}" dt="2025-01-30T18:21:52.403" v="670" actId="1076"/>
          <ac:graphicFrameMkLst>
            <pc:docMk/>
            <pc:sldMk cId="2542247531" sldId="295"/>
            <ac:graphicFrameMk id="4" creationId="{3DC3D178-CFE7-5C53-75B1-04D9AEA1A8E2}"/>
          </ac:graphicFrameMkLst>
        </pc:graphicFrameChg>
        <pc:graphicFrameChg chg="add mod">
          <ac:chgData name="Danny Young" userId="cb0f4ce2-eb4f-479e-8e8f-3beb257e632f" providerId="ADAL" clId="{3B7B0F0C-E6BF-4403-BEEE-65DB0B5D16AA}" dt="2025-01-30T18:19:11.292" v="290" actId="1076"/>
          <ac:graphicFrameMkLst>
            <pc:docMk/>
            <pc:sldMk cId="2542247531" sldId="295"/>
            <ac:graphicFrameMk id="7" creationId="{D7BC9F67-4478-7A27-F180-C5C1BBD09B01}"/>
          </ac:graphicFrameMkLst>
        </pc:graphicFrameChg>
        <pc:graphicFrameChg chg="add mod">
          <ac:chgData name="Danny Young" userId="cb0f4ce2-eb4f-479e-8e8f-3beb257e632f" providerId="ADAL" clId="{3B7B0F0C-E6BF-4403-BEEE-65DB0B5D16AA}" dt="2025-01-30T18:19:41.565" v="301" actId="1035"/>
          <ac:graphicFrameMkLst>
            <pc:docMk/>
            <pc:sldMk cId="2542247531" sldId="295"/>
            <ac:graphicFrameMk id="8" creationId="{4055B91C-EDA2-4F0A-5272-80141F53E9A6}"/>
          </ac:graphicFrameMkLst>
        </pc:graphicFrameChg>
        <pc:graphicFrameChg chg="add mod">
          <ac:chgData name="Danny Young" userId="cb0f4ce2-eb4f-479e-8e8f-3beb257e632f" providerId="ADAL" clId="{3B7B0F0C-E6BF-4403-BEEE-65DB0B5D16AA}" dt="2025-01-30T18:21:51.133" v="669" actId="1035"/>
          <ac:graphicFrameMkLst>
            <pc:docMk/>
            <pc:sldMk cId="2542247531" sldId="295"/>
            <ac:graphicFrameMk id="11" creationId="{5F579782-A229-CB03-3F84-C3C82F4032CA}"/>
          </ac:graphicFrameMkLst>
        </pc:graphicFrameChg>
        <pc:graphicFrameChg chg="add mod">
          <ac:chgData name="Danny Young" userId="cb0f4ce2-eb4f-479e-8e8f-3beb257e632f" providerId="ADAL" clId="{3B7B0F0C-E6BF-4403-BEEE-65DB0B5D16AA}" dt="2025-01-30T18:21:51.133" v="669" actId="1035"/>
          <ac:graphicFrameMkLst>
            <pc:docMk/>
            <pc:sldMk cId="2542247531" sldId="295"/>
            <ac:graphicFrameMk id="12" creationId="{89904ACE-BDD7-3157-F19D-FF26969DB88B}"/>
          </ac:graphicFrameMkLst>
        </pc:graphicFrameChg>
        <pc:graphicFrameChg chg="add mod">
          <ac:chgData name="Danny Young" userId="cb0f4ce2-eb4f-479e-8e8f-3beb257e632f" providerId="ADAL" clId="{3B7B0F0C-E6BF-4403-BEEE-65DB0B5D16AA}" dt="2025-01-30T18:22:05.778" v="676" actId="1076"/>
          <ac:graphicFrameMkLst>
            <pc:docMk/>
            <pc:sldMk cId="2542247531" sldId="295"/>
            <ac:graphicFrameMk id="14" creationId="{C29FCE47-EBC5-6F52-FF7A-AB34853BA475}"/>
          </ac:graphicFrameMkLst>
        </pc:graphicFrameChg>
        <pc:graphicFrameChg chg="add mod">
          <ac:chgData name="Danny Young" userId="cb0f4ce2-eb4f-479e-8e8f-3beb257e632f" providerId="ADAL" clId="{3B7B0F0C-E6BF-4403-BEEE-65DB0B5D16AA}" dt="2025-01-30T18:22:26.263" v="682" actId="1076"/>
          <ac:graphicFrameMkLst>
            <pc:docMk/>
            <pc:sldMk cId="2542247531" sldId="295"/>
            <ac:graphicFrameMk id="15" creationId="{1CA0E595-7902-7977-A125-F3EF3126DB02}"/>
          </ac:graphicFrameMkLst>
        </pc:graphicFrameChg>
      </pc:sldChg>
      <pc:sldChg chg="addSp delSp modSp new mod modAnim">
        <pc:chgData name="Danny Young" userId="cb0f4ce2-eb4f-479e-8e8f-3beb257e632f" providerId="ADAL" clId="{3B7B0F0C-E6BF-4403-BEEE-65DB0B5D16AA}" dt="2025-01-30T18:25:38.654" v="1026" actId="122"/>
        <pc:sldMkLst>
          <pc:docMk/>
          <pc:sldMk cId="2207341746" sldId="296"/>
        </pc:sldMkLst>
        <pc:spChg chg="del mod">
          <ac:chgData name="Danny Young" userId="cb0f4ce2-eb4f-479e-8e8f-3beb257e632f" providerId="ADAL" clId="{3B7B0F0C-E6BF-4403-BEEE-65DB0B5D16AA}" dt="2025-01-30T18:22:55.103" v="687" actId="478"/>
          <ac:spMkLst>
            <pc:docMk/>
            <pc:sldMk cId="2207341746" sldId="296"/>
            <ac:spMk id="2" creationId="{D8CAF268-CE17-606A-182E-79A5DE19E1DA}"/>
          </ac:spMkLst>
        </pc:spChg>
        <pc:spChg chg="del mod">
          <ac:chgData name="Danny Young" userId="cb0f4ce2-eb4f-479e-8e8f-3beb257e632f" providerId="ADAL" clId="{3B7B0F0C-E6BF-4403-BEEE-65DB0B5D16AA}" dt="2025-01-30T18:22:55.103" v="687" actId="478"/>
          <ac:spMkLst>
            <pc:docMk/>
            <pc:sldMk cId="2207341746" sldId="296"/>
            <ac:spMk id="3" creationId="{137540BF-F9A4-6FB8-3259-B07928E63310}"/>
          </ac:spMkLst>
        </pc:spChg>
        <pc:spChg chg="add mod">
          <ac:chgData name="Danny Young" userId="cb0f4ce2-eb4f-479e-8e8f-3beb257e632f" providerId="ADAL" clId="{3B7B0F0C-E6BF-4403-BEEE-65DB0B5D16AA}" dt="2025-01-30T18:24:52.116" v="896" actId="1076"/>
          <ac:spMkLst>
            <pc:docMk/>
            <pc:sldMk cId="2207341746" sldId="296"/>
            <ac:spMk id="16" creationId="{65F1FFB9-CA7B-8138-E7F8-C0A663EF158A}"/>
          </ac:spMkLst>
        </pc:spChg>
        <pc:spChg chg="add mod">
          <ac:chgData name="Danny Young" userId="cb0f4ce2-eb4f-479e-8e8f-3beb257e632f" providerId="ADAL" clId="{3B7B0F0C-E6BF-4403-BEEE-65DB0B5D16AA}" dt="2025-01-30T18:25:38.654" v="1026" actId="122"/>
          <ac:spMkLst>
            <pc:docMk/>
            <pc:sldMk cId="2207341746" sldId="296"/>
            <ac:spMk id="18" creationId="{8FDC64DC-13A6-6DFC-814B-A38E33B609B2}"/>
          </ac:spMkLst>
        </pc:spChg>
        <pc:graphicFrameChg chg="add mod">
          <ac:chgData name="Danny Young" userId="cb0f4ce2-eb4f-479e-8e8f-3beb257e632f" providerId="ADAL" clId="{3B7B0F0C-E6BF-4403-BEEE-65DB0B5D16AA}" dt="2025-01-30T18:22:52.615" v="685" actId="1076"/>
          <ac:graphicFrameMkLst>
            <pc:docMk/>
            <pc:sldMk cId="2207341746" sldId="296"/>
            <ac:graphicFrameMk id="4" creationId="{DB02B3F0-4584-2714-C38E-E7233D7B4614}"/>
          </ac:graphicFrameMkLst>
        </pc:graphicFrameChg>
        <pc:graphicFrameChg chg="add mod">
          <ac:chgData name="Danny Young" userId="cb0f4ce2-eb4f-479e-8e8f-3beb257e632f" providerId="ADAL" clId="{3B7B0F0C-E6BF-4403-BEEE-65DB0B5D16AA}" dt="2025-01-30T18:22:52.615" v="685" actId="1076"/>
          <ac:graphicFrameMkLst>
            <pc:docMk/>
            <pc:sldMk cId="2207341746" sldId="296"/>
            <ac:graphicFrameMk id="5" creationId="{45794B91-E4BD-4133-FD05-35A484F4D1CF}"/>
          </ac:graphicFrameMkLst>
        </pc:graphicFrameChg>
        <pc:graphicFrameChg chg="add mod">
          <ac:chgData name="Danny Young" userId="cb0f4ce2-eb4f-479e-8e8f-3beb257e632f" providerId="ADAL" clId="{3B7B0F0C-E6BF-4403-BEEE-65DB0B5D16AA}" dt="2025-01-30T18:23:59.339" v="796" actId="1037"/>
          <ac:graphicFrameMkLst>
            <pc:docMk/>
            <pc:sldMk cId="2207341746" sldId="296"/>
            <ac:graphicFrameMk id="6" creationId="{92DC068D-3CE7-3914-C95F-B4D2CC57F8F3}"/>
          </ac:graphicFrameMkLst>
        </pc:graphicFrameChg>
        <pc:graphicFrameChg chg="add mod">
          <ac:chgData name="Danny Young" userId="cb0f4ce2-eb4f-479e-8e8f-3beb257e632f" providerId="ADAL" clId="{3B7B0F0C-E6BF-4403-BEEE-65DB0B5D16AA}" dt="2025-01-30T18:23:09.596" v="694" actId="571"/>
          <ac:graphicFrameMkLst>
            <pc:docMk/>
            <pc:sldMk cId="2207341746" sldId="296"/>
            <ac:graphicFrameMk id="7" creationId="{F0B3005F-3E66-48E3-1F1B-B5D69B45A716}"/>
          </ac:graphicFrameMkLst>
        </pc:graphicFrameChg>
        <pc:graphicFrameChg chg="add mod">
          <ac:chgData name="Danny Young" userId="cb0f4ce2-eb4f-479e-8e8f-3beb257e632f" providerId="ADAL" clId="{3B7B0F0C-E6BF-4403-BEEE-65DB0B5D16AA}" dt="2025-01-30T18:23:23.759" v="700" actId="1076"/>
          <ac:graphicFrameMkLst>
            <pc:docMk/>
            <pc:sldMk cId="2207341746" sldId="296"/>
            <ac:graphicFrameMk id="8" creationId="{347E03AE-57FA-4219-2DBD-608CECCBD075}"/>
          </ac:graphicFrameMkLst>
        </pc:graphicFrameChg>
        <pc:graphicFrameChg chg="add mod">
          <ac:chgData name="Danny Young" userId="cb0f4ce2-eb4f-479e-8e8f-3beb257e632f" providerId="ADAL" clId="{3B7B0F0C-E6BF-4403-BEEE-65DB0B5D16AA}" dt="2025-01-30T18:23:35.315" v="717" actId="1037"/>
          <ac:graphicFrameMkLst>
            <pc:docMk/>
            <pc:sldMk cId="2207341746" sldId="296"/>
            <ac:graphicFrameMk id="9" creationId="{E30804F4-D1D1-DFB1-C8B9-6257CA90034C}"/>
          </ac:graphicFrameMkLst>
        </pc:graphicFrameChg>
        <pc:graphicFrameChg chg="add mod">
          <ac:chgData name="Danny Young" userId="cb0f4ce2-eb4f-479e-8e8f-3beb257e632f" providerId="ADAL" clId="{3B7B0F0C-E6BF-4403-BEEE-65DB0B5D16AA}" dt="2025-01-30T18:23:44.774" v="730" actId="1038"/>
          <ac:graphicFrameMkLst>
            <pc:docMk/>
            <pc:sldMk cId="2207341746" sldId="296"/>
            <ac:graphicFrameMk id="10" creationId="{10FA2798-11BB-EA85-6DAF-FF38272C7583}"/>
          </ac:graphicFrameMkLst>
        </pc:graphicFrameChg>
        <pc:graphicFrameChg chg="add mod">
          <ac:chgData name="Danny Young" userId="cb0f4ce2-eb4f-479e-8e8f-3beb257e632f" providerId="ADAL" clId="{3B7B0F0C-E6BF-4403-BEEE-65DB0B5D16AA}" dt="2025-01-30T18:23:54.305" v="748" actId="1038"/>
          <ac:graphicFrameMkLst>
            <pc:docMk/>
            <pc:sldMk cId="2207341746" sldId="296"/>
            <ac:graphicFrameMk id="11" creationId="{4488D7A1-CEF2-DE51-F3A3-76C10133DC36}"/>
          </ac:graphicFrameMkLst>
        </pc:graphicFrameChg>
        <pc:graphicFrameChg chg="add mod">
          <ac:chgData name="Danny Young" userId="cb0f4ce2-eb4f-479e-8e8f-3beb257e632f" providerId="ADAL" clId="{3B7B0F0C-E6BF-4403-BEEE-65DB0B5D16AA}" dt="2025-01-30T18:24:11.627" v="802" actId="1076"/>
          <ac:graphicFrameMkLst>
            <pc:docMk/>
            <pc:sldMk cId="2207341746" sldId="296"/>
            <ac:graphicFrameMk id="12" creationId="{1FD21AF1-A2E2-59BF-C6E4-1DE753A74D06}"/>
          </ac:graphicFrameMkLst>
        </pc:graphicFrameChg>
        <pc:graphicFrameChg chg="add mod">
          <ac:chgData name="Danny Young" userId="cb0f4ce2-eb4f-479e-8e8f-3beb257e632f" providerId="ADAL" clId="{3B7B0F0C-E6BF-4403-BEEE-65DB0B5D16AA}" dt="2025-01-30T18:24:16.485" v="806" actId="1076"/>
          <ac:graphicFrameMkLst>
            <pc:docMk/>
            <pc:sldMk cId="2207341746" sldId="296"/>
            <ac:graphicFrameMk id="13" creationId="{C1116F65-908B-D94F-73DF-BB7EE2F4A77B}"/>
          </ac:graphicFrameMkLst>
        </pc:graphicFrameChg>
        <pc:graphicFrameChg chg="add mod">
          <ac:chgData name="Danny Young" userId="cb0f4ce2-eb4f-479e-8e8f-3beb257e632f" providerId="ADAL" clId="{3B7B0F0C-E6BF-4403-BEEE-65DB0B5D16AA}" dt="2025-01-30T18:24:20.044" v="809"/>
          <ac:graphicFrameMkLst>
            <pc:docMk/>
            <pc:sldMk cId="2207341746" sldId="296"/>
            <ac:graphicFrameMk id="14" creationId="{B566F494-39C0-275E-6602-A4D4D7CF11C7}"/>
          </ac:graphicFrameMkLst>
        </pc:graphicFrameChg>
        <pc:graphicFrameChg chg="add mod">
          <ac:chgData name="Danny Young" userId="cb0f4ce2-eb4f-479e-8e8f-3beb257e632f" providerId="ADAL" clId="{3B7B0F0C-E6BF-4403-BEEE-65DB0B5D16AA}" dt="2025-01-30T18:24:33.023" v="841" actId="1037"/>
          <ac:graphicFrameMkLst>
            <pc:docMk/>
            <pc:sldMk cId="2207341746" sldId="296"/>
            <ac:graphicFrameMk id="15" creationId="{3852B6B6-8388-0E27-05D0-FBD69F0CDD88}"/>
          </ac:graphicFrameMkLst>
        </pc:graphicFrameChg>
        <pc:graphicFrameChg chg="add mod">
          <ac:chgData name="Danny Young" userId="cb0f4ce2-eb4f-479e-8e8f-3beb257e632f" providerId="ADAL" clId="{3B7B0F0C-E6BF-4403-BEEE-65DB0B5D16AA}" dt="2025-01-30T18:25:20.427" v="934" actId="1037"/>
          <ac:graphicFrameMkLst>
            <pc:docMk/>
            <pc:sldMk cId="2207341746" sldId="296"/>
            <ac:graphicFrameMk id="17" creationId="{1517BADD-F2C2-8C8B-9E86-35783079F23B}"/>
          </ac:graphicFrameMkLst>
        </pc:graphicFrameChg>
      </pc:sldChg>
    </pc:docChg>
  </pc:docChgLst>
  <pc:docChgLst>
    <pc:chgData name="Danny Young" userId="cb0f4ce2-eb4f-479e-8e8f-3beb257e632f" providerId="ADAL" clId="{46C0FCF2-BEA9-4931-A4A7-4F1E223AD12D}"/>
    <pc:docChg chg="undo custSel addSld delSld modSld sldOrd">
      <pc:chgData name="Danny Young" userId="cb0f4ce2-eb4f-479e-8e8f-3beb257e632f" providerId="ADAL" clId="{46C0FCF2-BEA9-4931-A4A7-4F1E223AD12D}" dt="2024-05-10T15:59:19.589" v="3106" actId="1076"/>
      <pc:docMkLst>
        <pc:docMk/>
      </pc:docMkLst>
      <pc:sldChg chg="modSp mod">
        <pc:chgData name="Danny Young" userId="cb0f4ce2-eb4f-479e-8e8f-3beb257e632f" providerId="ADAL" clId="{46C0FCF2-BEA9-4931-A4A7-4F1E223AD12D}" dt="2024-04-26T23:10:39.773" v="43" actId="14100"/>
        <pc:sldMkLst>
          <pc:docMk/>
          <pc:sldMk cId="0" sldId="256"/>
        </pc:sldMkLst>
        <pc:spChg chg="mod">
          <ac:chgData name="Danny Young" userId="cb0f4ce2-eb4f-479e-8e8f-3beb257e632f" providerId="ADAL" clId="{46C0FCF2-BEA9-4931-A4A7-4F1E223AD12D}" dt="2024-04-26T23:10:39.773" v="43" actId="14100"/>
          <ac:spMkLst>
            <pc:docMk/>
            <pc:sldMk cId="0" sldId="256"/>
            <ac:spMk id="2" creationId="{73CFC6B0-6CFE-4C1C-8CA0-D75A60BAEC0F}"/>
          </ac:spMkLst>
        </pc:spChg>
      </pc:sldChg>
      <pc:sldChg chg="modSp mod ord">
        <pc:chgData name="Danny Young" userId="cb0f4ce2-eb4f-479e-8e8f-3beb257e632f" providerId="ADAL" clId="{46C0FCF2-BEA9-4931-A4A7-4F1E223AD12D}" dt="2024-05-10T06:04:09.614" v="3023" actId="14100"/>
        <pc:sldMkLst>
          <pc:docMk/>
          <pc:sldMk cId="0" sldId="262"/>
        </pc:sldMkLst>
        <pc:spChg chg="mod">
          <ac:chgData name="Danny Young" userId="cb0f4ce2-eb4f-479e-8e8f-3beb257e632f" providerId="ADAL" clId="{46C0FCF2-BEA9-4931-A4A7-4F1E223AD12D}" dt="2024-05-10T06:04:09.614" v="3023" actId="14100"/>
          <ac:spMkLst>
            <pc:docMk/>
            <pc:sldMk cId="0" sldId="262"/>
            <ac:spMk id="24578" creationId="{E6D5D55F-A05E-4921-9181-DB79ABF45FB1}"/>
          </ac:spMkLst>
        </pc:spChg>
      </pc:sldChg>
      <pc:sldChg chg="modSp mod ord">
        <pc:chgData name="Danny Young" userId="cb0f4ce2-eb4f-479e-8e8f-3beb257e632f" providerId="ADAL" clId="{46C0FCF2-BEA9-4931-A4A7-4F1E223AD12D}" dt="2024-05-10T15:59:19.589" v="3106" actId="1076"/>
        <pc:sldMkLst>
          <pc:docMk/>
          <pc:sldMk cId="0" sldId="265"/>
        </pc:sldMkLst>
        <pc:spChg chg="mod">
          <ac:chgData name="Danny Young" userId="cb0f4ce2-eb4f-479e-8e8f-3beb257e632f" providerId="ADAL" clId="{46C0FCF2-BEA9-4931-A4A7-4F1E223AD12D}" dt="2024-05-10T15:59:19.589" v="3106" actId="1076"/>
          <ac:spMkLst>
            <pc:docMk/>
            <pc:sldMk cId="0" sldId="265"/>
            <ac:spMk id="2" creationId="{419BE9F0-B42E-40E5-B6C0-86F42DA755CC}"/>
          </ac:spMkLst>
        </pc:spChg>
      </pc:sldChg>
      <pc:sldChg chg="modSp mod ord">
        <pc:chgData name="Danny Young" userId="cb0f4ce2-eb4f-479e-8e8f-3beb257e632f" providerId="ADAL" clId="{46C0FCF2-BEA9-4931-A4A7-4F1E223AD12D}" dt="2024-05-10T06:04:40.340" v="3031" actId="1036"/>
        <pc:sldMkLst>
          <pc:docMk/>
          <pc:sldMk cId="0" sldId="266"/>
        </pc:sldMkLst>
        <pc:spChg chg="mod">
          <ac:chgData name="Danny Young" userId="cb0f4ce2-eb4f-479e-8e8f-3beb257e632f" providerId="ADAL" clId="{46C0FCF2-BEA9-4931-A4A7-4F1E223AD12D}" dt="2024-05-10T06:04:40.340" v="3031" actId="1036"/>
          <ac:spMkLst>
            <pc:docMk/>
            <pc:sldMk cId="0" sldId="266"/>
            <ac:spMk id="2" creationId="{739FB206-DB31-403C-A31D-F1DC73C55447}"/>
          </ac:spMkLst>
        </pc:spChg>
      </pc:sldChg>
      <pc:sldChg chg="modSp mod ord">
        <pc:chgData name="Danny Young" userId="cb0f4ce2-eb4f-479e-8e8f-3beb257e632f" providerId="ADAL" clId="{46C0FCF2-BEA9-4931-A4A7-4F1E223AD12D}" dt="2024-05-10T05:54:29.182" v="2957" actId="1076"/>
        <pc:sldMkLst>
          <pc:docMk/>
          <pc:sldMk cId="0" sldId="268"/>
        </pc:sldMkLst>
        <pc:spChg chg="mod">
          <ac:chgData name="Danny Young" userId="cb0f4ce2-eb4f-479e-8e8f-3beb257e632f" providerId="ADAL" clId="{46C0FCF2-BEA9-4931-A4A7-4F1E223AD12D}" dt="2024-05-10T05:54:28.318" v="2956" actId="14100"/>
          <ac:spMkLst>
            <pc:docMk/>
            <pc:sldMk cId="0" sldId="268"/>
            <ac:spMk id="20482" creationId="{356D22AA-24E1-4176-AE1D-D4CE67C66679}"/>
          </ac:spMkLst>
        </pc:spChg>
        <pc:spChg chg="mod">
          <ac:chgData name="Danny Young" userId="cb0f4ce2-eb4f-479e-8e8f-3beb257e632f" providerId="ADAL" clId="{46C0FCF2-BEA9-4931-A4A7-4F1E223AD12D}" dt="2024-05-10T05:54:29.182" v="2957" actId="1076"/>
          <ac:spMkLst>
            <pc:docMk/>
            <pc:sldMk cId="0" sldId="268"/>
            <ac:spMk id="20483" creationId="{BF04699A-48D2-48FB-BAE5-98B05EE857A1}"/>
          </ac:spMkLst>
        </pc:spChg>
      </pc:sldChg>
      <pc:sldChg chg="modSp mod ord">
        <pc:chgData name="Danny Young" userId="cb0f4ce2-eb4f-479e-8e8f-3beb257e632f" providerId="ADAL" clId="{46C0FCF2-BEA9-4931-A4A7-4F1E223AD12D}" dt="2024-04-26T23:45:46.664" v="1847" actId="20577"/>
        <pc:sldMkLst>
          <pc:docMk/>
          <pc:sldMk cId="0" sldId="272"/>
        </pc:sldMkLst>
        <pc:spChg chg="mod">
          <ac:chgData name="Danny Young" userId="cb0f4ce2-eb4f-479e-8e8f-3beb257e632f" providerId="ADAL" clId="{46C0FCF2-BEA9-4931-A4A7-4F1E223AD12D}" dt="2024-04-26T23:45:46.664" v="1847" actId="20577"/>
          <ac:spMkLst>
            <pc:docMk/>
            <pc:sldMk cId="0" sldId="272"/>
            <ac:spMk id="16386" creationId="{C1ED13F2-61E8-4D26-9F90-794985329E3D}"/>
          </ac:spMkLst>
        </pc:spChg>
      </pc:sldChg>
      <pc:sldChg chg="modSp mod ord">
        <pc:chgData name="Danny Young" userId="cb0f4ce2-eb4f-479e-8e8f-3beb257e632f" providerId="ADAL" clId="{46C0FCF2-BEA9-4931-A4A7-4F1E223AD12D}" dt="2024-05-10T06:06:51.173" v="3040"/>
        <pc:sldMkLst>
          <pc:docMk/>
          <pc:sldMk cId="0" sldId="273"/>
        </pc:sldMkLst>
        <pc:spChg chg="mod">
          <ac:chgData name="Danny Young" userId="cb0f4ce2-eb4f-479e-8e8f-3beb257e632f" providerId="ADAL" clId="{46C0FCF2-BEA9-4931-A4A7-4F1E223AD12D}" dt="2024-04-27T01:13:31.904" v="2948" actId="14100"/>
          <ac:spMkLst>
            <pc:docMk/>
            <pc:sldMk cId="0" sldId="273"/>
            <ac:spMk id="2" creationId="{4C8BD93D-2498-41AC-A6C1-3539A885E74E}"/>
          </ac:spMkLst>
        </pc:spChg>
        <pc:spChg chg="mod">
          <ac:chgData name="Danny Young" userId="cb0f4ce2-eb4f-479e-8e8f-3beb257e632f" providerId="ADAL" clId="{46C0FCF2-BEA9-4931-A4A7-4F1E223AD12D}" dt="2024-04-26T22:06:17.351" v="1" actId="14100"/>
          <ac:spMkLst>
            <pc:docMk/>
            <pc:sldMk cId="0" sldId="273"/>
            <ac:spMk id="3" creationId="{C4B4626C-6214-466C-B10E-21DC79C6F666}"/>
          </ac:spMkLst>
        </pc:spChg>
      </pc:sldChg>
      <pc:sldChg chg="modSp ord">
        <pc:chgData name="Danny Young" userId="cb0f4ce2-eb4f-479e-8e8f-3beb257e632f" providerId="ADAL" clId="{46C0FCF2-BEA9-4931-A4A7-4F1E223AD12D}" dt="2024-05-10T06:06:51.173" v="3040"/>
        <pc:sldMkLst>
          <pc:docMk/>
          <pc:sldMk cId="0" sldId="274"/>
        </pc:sldMkLst>
        <pc:spChg chg="mod">
          <ac:chgData name="Danny Young" userId="cb0f4ce2-eb4f-479e-8e8f-3beb257e632f" providerId="ADAL" clId="{46C0FCF2-BEA9-4931-A4A7-4F1E223AD12D}" dt="2024-05-10T05:55:45.081" v="2970" actId="14100"/>
          <ac:spMkLst>
            <pc:docMk/>
            <pc:sldMk cId="0" sldId="274"/>
            <ac:spMk id="3" creationId="{E283478D-BC5B-42C5-924C-23029FFDF97C}"/>
          </ac:spMkLst>
        </pc:spChg>
      </pc:sldChg>
      <pc:sldChg chg="modSp del ord">
        <pc:chgData name="Danny Young" userId="cb0f4ce2-eb4f-479e-8e8f-3beb257e632f" providerId="ADAL" clId="{46C0FCF2-BEA9-4931-A4A7-4F1E223AD12D}" dt="2024-04-26T23:42:47.178" v="1653" actId="47"/>
        <pc:sldMkLst>
          <pc:docMk/>
          <pc:sldMk cId="0" sldId="275"/>
        </pc:sldMkLst>
        <pc:spChg chg="mod">
          <ac:chgData name="Danny Young" userId="cb0f4ce2-eb4f-479e-8e8f-3beb257e632f" providerId="ADAL" clId="{46C0FCF2-BEA9-4931-A4A7-4F1E223AD12D}" dt="2024-04-26T23:24:07.878" v="1364" actId="1076"/>
          <ac:spMkLst>
            <pc:docMk/>
            <pc:sldMk cId="0" sldId="275"/>
            <ac:spMk id="14339" creationId="{7014FF1A-AB2D-43D1-90F9-26E38C212014}"/>
          </ac:spMkLst>
        </pc:spChg>
      </pc:sldChg>
      <pc:sldChg chg="modSp ord modAnim">
        <pc:chgData name="Danny Young" userId="cb0f4ce2-eb4f-479e-8e8f-3beb257e632f" providerId="ADAL" clId="{46C0FCF2-BEA9-4931-A4A7-4F1E223AD12D}" dt="2024-05-10T06:00:26.638" v="2973"/>
        <pc:sldMkLst>
          <pc:docMk/>
          <pc:sldMk cId="0" sldId="276"/>
        </pc:sldMkLst>
        <pc:spChg chg="mod">
          <ac:chgData name="Danny Young" userId="cb0f4ce2-eb4f-479e-8e8f-3beb257e632f" providerId="ADAL" clId="{46C0FCF2-BEA9-4931-A4A7-4F1E223AD12D}" dt="2024-05-10T05:54:41.383" v="2959" actId="14100"/>
          <ac:spMkLst>
            <pc:docMk/>
            <pc:sldMk cId="0" sldId="276"/>
            <ac:spMk id="3" creationId="{DF1CD41C-1FF0-457E-8829-044CCD661AE2}"/>
          </ac:spMkLst>
        </pc:spChg>
        <pc:spChg chg="mod">
          <ac:chgData name="Danny Young" userId="cb0f4ce2-eb4f-479e-8e8f-3beb257e632f" providerId="ADAL" clId="{46C0FCF2-BEA9-4931-A4A7-4F1E223AD12D}" dt="2024-05-10T06:00:12.114" v="2971" actId="1076"/>
          <ac:spMkLst>
            <pc:docMk/>
            <pc:sldMk cId="0" sldId="276"/>
            <ac:spMk id="18443" creationId="{E6CD9273-4193-4EB8-8AF2-52BBE7F08BE7}"/>
          </ac:spMkLst>
        </pc:spChg>
      </pc:sldChg>
      <pc:sldChg chg="modSp mod ord">
        <pc:chgData name="Danny Young" userId="cb0f4ce2-eb4f-479e-8e8f-3beb257e632f" providerId="ADAL" clId="{46C0FCF2-BEA9-4931-A4A7-4F1E223AD12D}" dt="2024-05-10T06:02:49.570" v="3015" actId="1035"/>
        <pc:sldMkLst>
          <pc:docMk/>
          <pc:sldMk cId="0" sldId="277"/>
        </pc:sldMkLst>
        <pc:spChg chg="mod">
          <ac:chgData name="Danny Young" userId="cb0f4ce2-eb4f-479e-8e8f-3beb257e632f" providerId="ADAL" clId="{46C0FCF2-BEA9-4931-A4A7-4F1E223AD12D}" dt="2024-05-10T06:00:49.018" v="2974" actId="1076"/>
          <ac:spMkLst>
            <pc:docMk/>
            <pc:sldMk cId="0" sldId="277"/>
            <ac:spMk id="2" creationId="{DE5856AB-CC50-4FDE-BEC0-8B1977AB8CAB}"/>
          </ac:spMkLst>
        </pc:spChg>
        <pc:spChg chg="mod">
          <ac:chgData name="Danny Young" userId="cb0f4ce2-eb4f-479e-8e8f-3beb257e632f" providerId="ADAL" clId="{46C0FCF2-BEA9-4931-A4A7-4F1E223AD12D}" dt="2024-05-10T06:02:49.570" v="3015" actId="1035"/>
          <ac:spMkLst>
            <pc:docMk/>
            <pc:sldMk cId="0" sldId="277"/>
            <ac:spMk id="6" creationId="{C3242EBE-34CB-4561-AB89-5052DF42E8FF}"/>
          </ac:spMkLst>
        </pc:spChg>
        <pc:spChg chg="mod">
          <ac:chgData name="Danny Young" userId="cb0f4ce2-eb4f-479e-8e8f-3beb257e632f" providerId="ADAL" clId="{46C0FCF2-BEA9-4931-A4A7-4F1E223AD12D}" dt="2024-05-10T05:54:59.110" v="2961" actId="14100"/>
          <ac:spMkLst>
            <pc:docMk/>
            <pc:sldMk cId="0" sldId="277"/>
            <ac:spMk id="9" creationId="{D313ECC5-50EE-4CC1-8C36-9F392158F382}"/>
          </ac:spMkLst>
        </pc:spChg>
        <pc:spChg chg="mod">
          <ac:chgData name="Danny Young" userId="cb0f4ce2-eb4f-479e-8e8f-3beb257e632f" providerId="ADAL" clId="{46C0FCF2-BEA9-4931-A4A7-4F1E223AD12D}" dt="2024-05-10T05:54:55.940" v="2960" actId="14100"/>
          <ac:spMkLst>
            <pc:docMk/>
            <pc:sldMk cId="0" sldId="277"/>
            <ac:spMk id="10" creationId="{8516609E-3DA0-4BF1-AEC5-34BC23A76C18}"/>
          </ac:spMkLst>
        </pc:spChg>
        <pc:spChg chg="mod">
          <ac:chgData name="Danny Young" userId="cb0f4ce2-eb4f-479e-8e8f-3beb257e632f" providerId="ADAL" clId="{46C0FCF2-BEA9-4931-A4A7-4F1E223AD12D}" dt="2024-05-10T06:02:42.086" v="2998" actId="20577"/>
          <ac:spMkLst>
            <pc:docMk/>
            <pc:sldMk cId="0" sldId="277"/>
            <ac:spMk id="11" creationId="{90351040-4325-45AC-8C6D-73C74FEF5B06}"/>
          </ac:spMkLst>
        </pc:spChg>
        <pc:spChg chg="mod">
          <ac:chgData name="Danny Young" userId="cb0f4ce2-eb4f-479e-8e8f-3beb257e632f" providerId="ADAL" clId="{46C0FCF2-BEA9-4931-A4A7-4F1E223AD12D}" dt="2024-05-10T06:02:49.570" v="3015" actId="1035"/>
          <ac:spMkLst>
            <pc:docMk/>
            <pc:sldMk cId="0" sldId="277"/>
            <ac:spMk id="12" creationId="{67D01E7C-7BD9-41F0-8D26-BBE84957D418}"/>
          </ac:spMkLst>
        </pc:spChg>
        <pc:spChg chg="mod">
          <ac:chgData name="Danny Young" userId="cb0f4ce2-eb4f-479e-8e8f-3beb257e632f" providerId="ADAL" clId="{46C0FCF2-BEA9-4931-A4A7-4F1E223AD12D}" dt="2024-05-10T06:02:49.570" v="3015" actId="1035"/>
          <ac:spMkLst>
            <pc:docMk/>
            <pc:sldMk cId="0" sldId="277"/>
            <ac:spMk id="13" creationId="{C3151A70-9A7E-473E-8C16-0822479A421A}"/>
          </ac:spMkLst>
        </pc:spChg>
        <pc:spChg chg="mod">
          <ac:chgData name="Danny Young" userId="cb0f4ce2-eb4f-479e-8e8f-3beb257e632f" providerId="ADAL" clId="{46C0FCF2-BEA9-4931-A4A7-4F1E223AD12D}" dt="2024-05-10T06:02:49.570" v="3015" actId="1035"/>
          <ac:spMkLst>
            <pc:docMk/>
            <pc:sldMk cId="0" sldId="277"/>
            <ac:spMk id="14" creationId="{DBE2BF5A-AE33-458C-A917-33D074B476A5}"/>
          </ac:spMkLst>
        </pc:spChg>
        <pc:spChg chg="mod">
          <ac:chgData name="Danny Young" userId="cb0f4ce2-eb4f-479e-8e8f-3beb257e632f" providerId="ADAL" clId="{46C0FCF2-BEA9-4931-A4A7-4F1E223AD12D}" dt="2024-05-10T05:55:31.747" v="2968" actId="14100"/>
          <ac:spMkLst>
            <pc:docMk/>
            <pc:sldMk cId="0" sldId="277"/>
            <ac:spMk id="22531" creationId="{823A2C51-C1EF-40DC-9CE8-7EEC9880C031}"/>
          </ac:spMkLst>
        </pc:spChg>
        <pc:picChg chg="mod">
          <ac:chgData name="Danny Young" userId="cb0f4ce2-eb4f-479e-8e8f-3beb257e632f" providerId="ADAL" clId="{46C0FCF2-BEA9-4931-A4A7-4F1E223AD12D}" dt="2024-05-10T06:02:49.570" v="3015" actId="1035"/>
          <ac:picMkLst>
            <pc:docMk/>
            <pc:sldMk cId="0" sldId="277"/>
            <ac:picMk id="8" creationId="{C3BE29A3-1B22-46CA-95C5-6C4445225D33}"/>
          </ac:picMkLst>
        </pc:picChg>
      </pc:sldChg>
      <pc:sldChg chg="modSp ord">
        <pc:chgData name="Danny Young" userId="cb0f4ce2-eb4f-479e-8e8f-3beb257e632f" providerId="ADAL" clId="{46C0FCF2-BEA9-4931-A4A7-4F1E223AD12D}" dt="2024-05-10T15:57:33.599" v="3057" actId="1076"/>
        <pc:sldMkLst>
          <pc:docMk/>
          <pc:sldMk cId="0" sldId="279"/>
        </pc:sldMkLst>
        <pc:spChg chg="mod">
          <ac:chgData name="Danny Young" userId="cb0f4ce2-eb4f-479e-8e8f-3beb257e632f" providerId="ADAL" clId="{46C0FCF2-BEA9-4931-A4A7-4F1E223AD12D}" dt="2024-05-10T15:57:33.599" v="3057" actId="1076"/>
          <ac:spMkLst>
            <pc:docMk/>
            <pc:sldMk cId="0" sldId="279"/>
            <ac:spMk id="14" creationId="{2AE681B2-E72C-4EA8-AAFC-D511D5C00E21}"/>
          </ac:spMkLst>
        </pc:spChg>
        <pc:spChg chg="mod">
          <ac:chgData name="Danny Young" userId="cb0f4ce2-eb4f-479e-8e8f-3beb257e632f" providerId="ADAL" clId="{46C0FCF2-BEA9-4931-A4A7-4F1E223AD12D}" dt="2024-05-10T06:06:35.685" v="3035" actId="1036"/>
          <ac:spMkLst>
            <pc:docMk/>
            <pc:sldMk cId="0" sldId="279"/>
            <ac:spMk id="30722" creationId="{86570FD4-E4FA-4447-BCE5-472B4A8E7290}"/>
          </ac:spMkLst>
        </pc:spChg>
        <pc:picChg chg="mod">
          <ac:chgData name="Danny Young" userId="cb0f4ce2-eb4f-479e-8e8f-3beb257e632f" providerId="ADAL" clId="{46C0FCF2-BEA9-4931-A4A7-4F1E223AD12D}" dt="2024-05-10T15:57:33.599" v="3057" actId="1076"/>
          <ac:picMkLst>
            <pc:docMk/>
            <pc:sldMk cId="0" sldId="279"/>
            <ac:picMk id="13" creationId="{4EFF0F47-00CF-4F87-8A31-5A24DAD70AAA}"/>
          </ac:picMkLst>
        </pc:picChg>
      </pc:sldChg>
      <pc:sldChg chg="addSp modSp mod ord">
        <pc:chgData name="Danny Young" userId="cb0f4ce2-eb4f-479e-8e8f-3beb257e632f" providerId="ADAL" clId="{46C0FCF2-BEA9-4931-A4A7-4F1E223AD12D}" dt="2024-05-10T15:58:44.941" v="3105" actId="207"/>
        <pc:sldMkLst>
          <pc:docMk/>
          <pc:sldMk cId="0" sldId="280"/>
        </pc:sldMkLst>
        <pc:spChg chg="mod">
          <ac:chgData name="Danny Young" userId="cb0f4ce2-eb4f-479e-8e8f-3beb257e632f" providerId="ADAL" clId="{46C0FCF2-BEA9-4931-A4A7-4F1E223AD12D}" dt="2024-05-10T15:58:44.941" v="3105" actId="207"/>
          <ac:spMkLst>
            <pc:docMk/>
            <pc:sldMk cId="0" sldId="280"/>
            <ac:spMk id="32771" creationId="{1E20933D-B09D-4BFC-AADD-C880A00757C6}"/>
          </ac:spMkLst>
        </pc:spChg>
        <pc:picChg chg="add mod">
          <ac:chgData name="Danny Young" userId="cb0f4ce2-eb4f-479e-8e8f-3beb257e632f" providerId="ADAL" clId="{46C0FCF2-BEA9-4931-A4A7-4F1E223AD12D}" dt="2024-05-10T15:58:02.709" v="3064" actId="1076"/>
          <ac:picMkLst>
            <pc:docMk/>
            <pc:sldMk cId="0" sldId="280"/>
            <ac:picMk id="4" creationId="{3E1CA50A-7FAD-8522-7322-C0341AB744EA}"/>
          </ac:picMkLst>
        </pc:picChg>
      </pc:sldChg>
      <pc:sldChg chg="addSp delSp modSp mod modAnim">
        <pc:chgData name="Danny Young" userId="cb0f4ce2-eb4f-479e-8e8f-3beb257e632f" providerId="ADAL" clId="{46C0FCF2-BEA9-4931-A4A7-4F1E223AD12D}" dt="2024-05-10T15:57:37.247" v="3059"/>
        <pc:sldMkLst>
          <pc:docMk/>
          <pc:sldMk cId="0" sldId="284"/>
        </pc:sldMkLst>
        <pc:spChg chg="add mod">
          <ac:chgData name="Danny Young" userId="cb0f4ce2-eb4f-479e-8e8f-3beb257e632f" providerId="ADAL" clId="{46C0FCF2-BEA9-4931-A4A7-4F1E223AD12D}" dt="2024-05-10T06:09:27.163" v="3048" actId="1076"/>
          <ac:spMkLst>
            <pc:docMk/>
            <pc:sldMk cId="0" sldId="284"/>
            <ac:spMk id="4" creationId="{38A0DE11-CE31-F4F1-C847-860B42E8F4DC}"/>
          </ac:spMkLst>
        </pc:spChg>
        <pc:spChg chg="add del mod">
          <ac:chgData name="Danny Young" userId="cb0f4ce2-eb4f-479e-8e8f-3beb257e632f" providerId="ADAL" clId="{46C0FCF2-BEA9-4931-A4A7-4F1E223AD12D}" dt="2024-05-10T06:09:10.098" v="3045" actId="478"/>
          <ac:spMkLst>
            <pc:docMk/>
            <pc:sldMk cId="0" sldId="284"/>
            <ac:spMk id="5" creationId="{65304C3B-A3CC-2292-2A54-C6767FCDD8BD}"/>
          </ac:spMkLst>
        </pc:spChg>
        <pc:spChg chg="add del mod">
          <ac:chgData name="Danny Young" userId="cb0f4ce2-eb4f-479e-8e8f-3beb257e632f" providerId="ADAL" clId="{46C0FCF2-BEA9-4931-A4A7-4F1E223AD12D}" dt="2024-05-10T15:57:37.247" v="3059"/>
          <ac:spMkLst>
            <pc:docMk/>
            <pc:sldMk cId="0" sldId="284"/>
            <ac:spMk id="7" creationId="{159B1317-E107-E820-480A-7C4B1EE414E2}"/>
          </ac:spMkLst>
        </pc:spChg>
        <pc:spChg chg="del">
          <ac:chgData name="Danny Young" userId="cb0f4ce2-eb4f-479e-8e8f-3beb257e632f" providerId="ADAL" clId="{46C0FCF2-BEA9-4931-A4A7-4F1E223AD12D}" dt="2024-05-10T06:08:01.510" v="3043" actId="478"/>
          <ac:spMkLst>
            <pc:docMk/>
            <pc:sldMk cId="0" sldId="284"/>
            <ac:spMk id="34818" creationId="{B7956757-467E-4399-9E33-0DF62427AC58}"/>
          </ac:spMkLst>
        </pc:spChg>
        <pc:picChg chg="add mod">
          <ac:chgData name="Danny Young" userId="cb0f4ce2-eb4f-479e-8e8f-3beb257e632f" providerId="ADAL" clId="{46C0FCF2-BEA9-4931-A4A7-4F1E223AD12D}" dt="2024-05-10T06:09:19.658" v="3047" actId="14100"/>
          <ac:picMkLst>
            <pc:docMk/>
            <pc:sldMk cId="0" sldId="284"/>
            <ac:picMk id="3" creationId="{30242FEE-A43D-7C82-A01B-8D6909DE0C1A}"/>
          </ac:picMkLst>
        </pc:picChg>
        <pc:picChg chg="add del mod">
          <ac:chgData name="Danny Young" userId="cb0f4ce2-eb4f-479e-8e8f-3beb257e632f" providerId="ADAL" clId="{46C0FCF2-BEA9-4931-A4A7-4F1E223AD12D}" dt="2024-05-10T15:57:37.247" v="3059"/>
          <ac:picMkLst>
            <pc:docMk/>
            <pc:sldMk cId="0" sldId="284"/>
            <ac:picMk id="6" creationId="{F8D50BD0-B403-7EFF-311D-890FA8A8EE4F}"/>
          </ac:picMkLst>
        </pc:picChg>
      </pc:sldChg>
      <pc:sldChg chg="addSp modSp mod ord">
        <pc:chgData name="Danny Young" userId="cb0f4ce2-eb4f-479e-8e8f-3beb257e632f" providerId="ADAL" clId="{46C0FCF2-BEA9-4931-A4A7-4F1E223AD12D}" dt="2024-05-10T05:54:22.761" v="2955" actId="1036"/>
        <pc:sldMkLst>
          <pc:docMk/>
          <pc:sldMk cId="3173279800" sldId="285"/>
        </pc:sldMkLst>
        <pc:spChg chg="add mod">
          <ac:chgData name="Danny Young" userId="cb0f4ce2-eb4f-479e-8e8f-3beb257e632f" providerId="ADAL" clId="{46C0FCF2-BEA9-4931-A4A7-4F1E223AD12D}" dt="2024-04-27T01:06:29.776" v="2665" actId="20577"/>
          <ac:spMkLst>
            <pc:docMk/>
            <pc:sldMk cId="3173279800" sldId="285"/>
            <ac:spMk id="2" creationId="{68779C6D-2D23-0A02-1E20-45BCE830EA10}"/>
          </ac:spMkLst>
        </pc:spChg>
        <pc:spChg chg="add mod">
          <ac:chgData name="Danny Young" userId="cb0f4ce2-eb4f-479e-8e8f-3beb257e632f" providerId="ADAL" clId="{46C0FCF2-BEA9-4931-A4A7-4F1E223AD12D}" dt="2024-04-27T01:12:56.166" v="2917" actId="1076"/>
          <ac:spMkLst>
            <pc:docMk/>
            <pc:sldMk cId="3173279800" sldId="285"/>
            <ac:spMk id="3" creationId="{4E21A791-102C-38CC-F3E3-CAAB1D6F1C5C}"/>
          </ac:spMkLst>
        </pc:spChg>
        <pc:spChg chg="mod">
          <ac:chgData name="Danny Young" userId="cb0f4ce2-eb4f-479e-8e8f-3beb257e632f" providerId="ADAL" clId="{46C0FCF2-BEA9-4931-A4A7-4F1E223AD12D}" dt="2024-05-10T05:54:22.761" v="2955" actId="1036"/>
          <ac:spMkLst>
            <pc:docMk/>
            <pc:sldMk cId="3173279800" sldId="285"/>
            <ac:spMk id="4" creationId="{B7CE45CA-82A9-46F0-B06B-727649AE32B9}"/>
          </ac:spMkLst>
        </pc:spChg>
      </pc:sldChg>
      <pc:sldChg chg="addSp modSp new mod modAnim">
        <pc:chgData name="Danny Young" userId="cb0f4ce2-eb4f-479e-8e8f-3beb257e632f" providerId="ADAL" clId="{46C0FCF2-BEA9-4931-A4A7-4F1E223AD12D}" dt="2024-04-26T23:23:55.763" v="1361" actId="20577"/>
        <pc:sldMkLst>
          <pc:docMk/>
          <pc:sldMk cId="1404572329" sldId="290"/>
        </pc:sldMkLst>
        <pc:spChg chg="mod">
          <ac:chgData name="Danny Young" userId="cb0f4ce2-eb4f-479e-8e8f-3beb257e632f" providerId="ADAL" clId="{46C0FCF2-BEA9-4931-A4A7-4F1E223AD12D}" dt="2024-04-26T23:13:47.982" v="671" actId="1035"/>
          <ac:spMkLst>
            <pc:docMk/>
            <pc:sldMk cId="1404572329" sldId="290"/>
            <ac:spMk id="2" creationId="{C79810A8-4A88-294B-4410-06BA7FDB201C}"/>
          </ac:spMkLst>
        </pc:spChg>
        <pc:spChg chg="mod">
          <ac:chgData name="Danny Young" userId="cb0f4ce2-eb4f-479e-8e8f-3beb257e632f" providerId="ADAL" clId="{46C0FCF2-BEA9-4931-A4A7-4F1E223AD12D}" dt="2024-04-26T23:13:47.982" v="671" actId="1035"/>
          <ac:spMkLst>
            <pc:docMk/>
            <pc:sldMk cId="1404572329" sldId="290"/>
            <ac:spMk id="3" creationId="{7A7709C8-8F3C-6287-4DDB-13828B00F358}"/>
          </ac:spMkLst>
        </pc:spChg>
        <pc:spChg chg="add mod">
          <ac:chgData name="Danny Young" userId="cb0f4ce2-eb4f-479e-8e8f-3beb257e632f" providerId="ADAL" clId="{46C0FCF2-BEA9-4931-A4A7-4F1E223AD12D}" dt="2024-04-26T23:20:08.917" v="1282" actId="1035"/>
          <ac:spMkLst>
            <pc:docMk/>
            <pc:sldMk cId="1404572329" sldId="290"/>
            <ac:spMk id="4" creationId="{D7FFFDD7-996A-FA5A-26AB-90C7ECB507E2}"/>
          </ac:spMkLst>
        </pc:spChg>
        <pc:spChg chg="add mod">
          <ac:chgData name="Danny Young" userId="cb0f4ce2-eb4f-479e-8e8f-3beb257e632f" providerId="ADAL" clId="{46C0FCF2-BEA9-4931-A4A7-4F1E223AD12D}" dt="2024-04-26T23:23:48.051" v="1359" actId="207"/>
          <ac:spMkLst>
            <pc:docMk/>
            <pc:sldMk cId="1404572329" sldId="290"/>
            <ac:spMk id="5" creationId="{BD2359C8-2BFE-86E4-CFD5-0E193C3D078A}"/>
          </ac:spMkLst>
        </pc:spChg>
        <pc:spChg chg="add mod">
          <ac:chgData name="Danny Young" userId="cb0f4ce2-eb4f-479e-8e8f-3beb257e632f" providerId="ADAL" clId="{46C0FCF2-BEA9-4931-A4A7-4F1E223AD12D}" dt="2024-04-26T23:20:08.917" v="1282" actId="1035"/>
          <ac:spMkLst>
            <pc:docMk/>
            <pc:sldMk cId="1404572329" sldId="290"/>
            <ac:spMk id="6" creationId="{6A498259-0557-5E27-240A-D874400260B4}"/>
          </ac:spMkLst>
        </pc:spChg>
        <pc:spChg chg="add mod">
          <ac:chgData name="Danny Young" userId="cb0f4ce2-eb4f-479e-8e8f-3beb257e632f" providerId="ADAL" clId="{46C0FCF2-BEA9-4931-A4A7-4F1E223AD12D}" dt="2024-04-26T23:13:24.272" v="619" actId="1076"/>
          <ac:spMkLst>
            <pc:docMk/>
            <pc:sldMk cId="1404572329" sldId="290"/>
            <ac:spMk id="8" creationId="{80E5BBDA-A443-4A60-D751-D02ED3A4848E}"/>
          </ac:spMkLst>
        </pc:spChg>
        <pc:spChg chg="add mod">
          <ac:chgData name="Danny Young" userId="cb0f4ce2-eb4f-479e-8e8f-3beb257e632f" providerId="ADAL" clId="{46C0FCF2-BEA9-4931-A4A7-4F1E223AD12D}" dt="2024-04-26T23:13:24.272" v="619" actId="1076"/>
          <ac:spMkLst>
            <pc:docMk/>
            <pc:sldMk cId="1404572329" sldId="290"/>
            <ac:spMk id="9" creationId="{7A2E39CC-8874-CB11-B59D-C210312BF09E}"/>
          </ac:spMkLst>
        </pc:spChg>
        <pc:spChg chg="add mod">
          <ac:chgData name="Danny Young" userId="cb0f4ce2-eb4f-479e-8e8f-3beb257e632f" providerId="ADAL" clId="{46C0FCF2-BEA9-4931-A4A7-4F1E223AD12D}" dt="2024-04-26T23:13:24.272" v="619" actId="1076"/>
          <ac:spMkLst>
            <pc:docMk/>
            <pc:sldMk cId="1404572329" sldId="290"/>
            <ac:spMk id="10" creationId="{D105D1B2-59EF-46DC-5BF4-66EE258AB31C}"/>
          </ac:spMkLst>
        </pc:spChg>
        <pc:spChg chg="add mod">
          <ac:chgData name="Danny Young" userId="cb0f4ce2-eb4f-479e-8e8f-3beb257e632f" providerId="ADAL" clId="{46C0FCF2-BEA9-4931-A4A7-4F1E223AD12D}" dt="2024-04-26T23:13:30.114" v="623" actId="20577"/>
          <ac:spMkLst>
            <pc:docMk/>
            <pc:sldMk cId="1404572329" sldId="290"/>
            <ac:spMk id="11" creationId="{02B8E16E-70B4-1B4D-47F6-744E4ED42D89}"/>
          </ac:spMkLst>
        </pc:spChg>
        <pc:spChg chg="add mod">
          <ac:chgData name="Danny Young" userId="cb0f4ce2-eb4f-479e-8e8f-3beb257e632f" providerId="ADAL" clId="{46C0FCF2-BEA9-4931-A4A7-4F1E223AD12D}" dt="2024-04-26T23:13:24.272" v="619" actId="1076"/>
          <ac:spMkLst>
            <pc:docMk/>
            <pc:sldMk cId="1404572329" sldId="290"/>
            <ac:spMk id="12" creationId="{66126589-224B-E221-C83D-63ECB3607728}"/>
          </ac:spMkLst>
        </pc:spChg>
        <pc:spChg chg="add mod">
          <ac:chgData name="Danny Young" userId="cb0f4ce2-eb4f-479e-8e8f-3beb257e632f" providerId="ADAL" clId="{46C0FCF2-BEA9-4931-A4A7-4F1E223AD12D}" dt="2024-04-26T23:13:38.973" v="649" actId="1036"/>
          <ac:spMkLst>
            <pc:docMk/>
            <pc:sldMk cId="1404572329" sldId="290"/>
            <ac:spMk id="13" creationId="{36E5A444-AB19-E4A6-3936-72BB32B6F389}"/>
          </ac:spMkLst>
        </pc:spChg>
        <pc:spChg chg="add mod">
          <ac:chgData name="Danny Young" userId="cb0f4ce2-eb4f-479e-8e8f-3beb257e632f" providerId="ADAL" clId="{46C0FCF2-BEA9-4931-A4A7-4F1E223AD12D}" dt="2024-04-26T23:13:27.395" v="622" actId="20577"/>
          <ac:spMkLst>
            <pc:docMk/>
            <pc:sldMk cId="1404572329" sldId="290"/>
            <ac:spMk id="14" creationId="{7D12B531-AF21-9B50-6EA1-3171DDE6077C}"/>
          </ac:spMkLst>
        </pc:spChg>
        <pc:spChg chg="add mod">
          <ac:chgData name="Danny Young" userId="cb0f4ce2-eb4f-479e-8e8f-3beb257e632f" providerId="ADAL" clId="{46C0FCF2-BEA9-4931-A4A7-4F1E223AD12D}" dt="2024-04-26T23:13:24.272" v="619" actId="1076"/>
          <ac:spMkLst>
            <pc:docMk/>
            <pc:sldMk cId="1404572329" sldId="290"/>
            <ac:spMk id="15" creationId="{811197AD-2579-4C64-67B1-8C0205EC017F}"/>
          </ac:spMkLst>
        </pc:spChg>
        <pc:spChg chg="add mod">
          <ac:chgData name="Danny Young" userId="cb0f4ce2-eb4f-479e-8e8f-3beb257e632f" providerId="ADAL" clId="{46C0FCF2-BEA9-4931-A4A7-4F1E223AD12D}" dt="2024-04-26T23:13:24.272" v="619" actId="1076"/>
          <ac:spMkLst>
            <pc:docMk/>
            <pc:sldMk cId="1404572329" sldId="290"/>
            <ac:spMk id="16" creationId="{9AAAE502-B7FA-977D-8B94-314E60403FFA}"/>
          </ac:spMkLst>
        </pc:spChg>
        <pc:spChg chg="add mod">
          <ac:chgData name="Danny Young" userId="cb0f4ce2-eb4f-479e-8e8f-3beb257e632f" providerId="ADAL" clId="{46C0FCF2-BEA9-4931-A4A7-4F1E223AD12D}" dt="2024-04-26T23:13:24.272" v="619" actId="1076"/>
          <ac:spMkLst>
            <pc:docMk/>
            <pc:sldMk cId="1404572329" sldId="290"/>
            <ac:spMk id="17" creationId="{721DBDAD-0C37-561A-C3EC-EA606E650EEB}"/>
          </ac:spMkLst>
        </pc:spChg>
        <pc:spChg chg="add mod">
          <ac:chgData name="Danny Young" userId="cb0f4ce2-eb4f-479e-8e8f-3beb257e632f" providerId="ADAL" clId="{46C0FCF2-BEA9-4931-A4A7-4F1E223AD12D}" dt="2024-04-26T23:23:42.374" v="1358" actId="207"/>
          <ac:spMkLst>
            <pc:docMk/>
            <pc:sldMk cId="1404572329" sldId="290"/>
            <ac:spMk id="25" creationId="{BD7C07DB-6324-5BF0-9AC9-D5B3C1BBBF63}"/>
          </ac:spMkLst>
        </pc:spChg>
        <pc:spChg chg="add mod">
          <ac:chgData name="Danny Young" userId="cb0f4ce2-eb4f-479e-8e8f-3beb257e632f" providerId="ADAL" clId="{46C0FCF2-BEA9-4931-A4A7-4F1E223AD12D}" dt="2024-04-26T23:20:08.917" v="1282" actId="1035"/>
          <ac:spMkLst>
            <pc:docMk/>
            <pc:sldMk cId="1404572329" sldId="290"/>
            <ac:spMk id="26" creationId="{D633EF8D-8F0C-5C3E-1BDA-C4BDDE3C0D5B}"/>
          </ac:spMkLst>
        </pc:spChg>
        <pc:spChg chg="add mod">
          <ac:chgData name="Danny Young" userId="cb0f4ce2-eb4f-479e-8e8f-3beb257e632f" providerId="ADAL" clId="{46C0FCF2-BEA9-4931-A4A7-4F1E223AD12D}" dt="2024-04-26T23:23:55.763" v="1361" actId="20577"/>
          <ac:spMkLst>
            <pc:docMk/>
            <pc:sldMk cId="1404572329" sldId="290"/>
            <ac:spMk id="27" creationId="{718EB8B4-C548-3C59-DF9D-77A57E13C414}"/>
          </ac:spMkLst>
        </pc:spChg>
        <pc:spChg chg="add mod">
          <ac:chgData name="Danny Young" userId="cb0f4ce2-eb4f-479e-8e8f-3beb257e632f" providerId="ADAL" clId="{46C0FCF2-BEA9-4931-A4A7-4F1E223AD12D}" dt="2024-04-26T23:20:08.917" v="1282" actId="1035"/>
          <ac:spMkLst>
            <pc:docMk/>
            <pc:sldMk cId="1404572329" sldId="290"/>
            <ac:spMk id="28" creationId="{51E3D7B5-82C0-BCAE-7BFA-212673AFF2E7}"/>
          </ac:spMkLst>
        </pc:spChg>
        <pc:spChg chg="add mod">
          <ac:chgData name="Danny Young" userId="cb0f4ce2-eb4f-479e-8e8f-3beb257e632f" providerId="ADAL" clId="{46C0FCF2-BEA9-4931-A4A7-4F1E223AD12D}" dt="2024-04-26T23:20:35.969" v="1288" actId="14100"/>
          <ac:spMkLst>
            <pc:docMk/>
            <pc:sldMk cId="1404572329" sldId="290"/>
            <ac:spMk id="29" creationId="{F5319FF0-D124-763F-BD08-7AE850D5B465}"/>
          </ac:spMkLst>
        </pc:spChg>
        <pc:spChg chg="add mod">
          <ac:chgData name="Danny Young" userId="cb0f4ce2-eb4f-479e-8e8f-3beb257e632f" providerId="ADAL" clId="{46C0FCF2-BEA9-4931-A4A7-4F1E223AD12D}" dt="2024-04-26T23:20:55.497" v="1328" actId="1076"/>
          <ac:spMkLst>
            <pc:docMk/>
            <pc:sldMk cId="1404572329" sldId="290"/>
            <ac:spMk id="30" creationId="{A34F4BFD-DEF6-15E7-BD78-3962A79790D6}"/>
          </ac:spMkLst>
        </pc:spChg>
        <pc:spChg chg="add mod">
          <ac:chgData name="Danny Young" userId="cb0f4ce2-eb4f-479e-8e8f-3beb257e632f" providerId="ADAL" clId="{46C0FCF2-BEA9-4931-A4A7-4F1E223AD12D}" dt="2024-04-26T23:21:00.173" v="1330"/>
          <ac:spMkLst>
            <pc:docMk/>
            <pc:sldMk cId="1404572329" sldId="290"/>
            <ac:spMk id="31" creationId="{A8B4512F-FEBA-EFAF-6248-42A2FEF4810E}"/>
          </ac:spMkLst>
        </pc:spChg>
        <pc:spChg chg="add mod">
          <ac:chgData name="Danny Young" userId="cb0f4ce2-eb4f-479e-8e8f-3beb257e632f" providerId="ADAL" clId="{46C0FCF2-BEA9-4931-A4A7-4F1E223AD12D}" dt="2024-04-26T23:21:31.341" v="1339" actId="1076"/>
          <ac:spMkLst>
            <pc:docMk/>
            <pc:sldMk cId="1404572329" sldId="290"/>
            <ac:spMk id="32" creationId="{DFE2D1E5-176F-D753-F251-6061A36E0D5E}"/>
          </ac:spMkLst>
        </pc:spChg>
        <pc:graphicFrameChg chg="add mod">
          <ac:chgData name="Danny Young" userId="cb0f4ce2-eb4f-479e-8e8f-3beb257e632f" providerId="ADAL" clId="{46C0FCF2-BEA9-4931-A4A7-4F1E223AD12D}" dt="2024-04-26T23:21:50.813" v="1356" actId="1036"/>
          <ac:graphicFrameMkLst>
            <pc:docMk/>
            <pc:sldMk cId="1404572329" sldId="290"/>
            <ac:graphicFrameMk id="18" creationId="{881F1C91-0F74-0E7D-44E1-C1B7CAD048E9}"/>
          </ac:graphicFrameMkLst>
        </pc:graphicFrameChg>
        <pc:graphicFrameChg chg="add mod">
          <ac:chgData name="Danny Young" userId="cb0f4ce2-eb4f-479e-8e8f-3beb257e632f" providerId="ADAL" clId="{46C0FCF2-BEA9-4931-A4A7-4F1E223AD12D}" dt="2024-04-26T23:21:50.813" v="1356" actId="1036"/>
          <ac:graphicFrameMkLst>
            <pc:docMk/>
            <pc:sldMk cId="1404572329" sldId="290"/>
            <ac:graphicFrameMk id="19" creationId="{C9066ADC-764D-52C1-47CB-0F06DE50A43E}"/>
          </ac:graphicFrameMkLst>
        </pc:graphicFrameChg>
        <pc:graphicFrameChg chg="add mod">
          <ac:chgData name="Danny Young" userId="cb0f4ce2-eb4f-479e-8e8f-3beb257e632f" providerId="ADAL" clId="{46C0FCF2-BEA9-4931-A4A7-4F1E223AD12D}" dt="2024-04-26T23:21:50.813" v="1356" actId="1036"/>
          <ac:graphicFrameMkLst>
            <pc:docMk/>
            <pc:sldMk cId="1404572329" sldId="290"/>
            <ac:graphicFrameMk id="20" creationId="{85B3E3EA-9457-17D8-170F-BECF7F8E6653}"/>
          </ac:graphicFrameMkLst>
        </pc:graphicFrameChg>
        <pc:graphicFrameChg chg="add mod">
          <ac:chgData name="Danny Young" userId="cb0f4ce2-eb4f-479e-8e8f-3beb257e632f" providerId="ADAL" clId="{46C0FCF2-BEA9-4931-A4A7-4F1E223AD12D}" dt="2024-04-26T23:13:24.272" v="619" actId="1076"/>
          <ac:graphicFrameMkLst>
            <pc:docMk/>
            <pc:sldMk cId="1404572329" sldId="290"/>
            <ac:graphicFrameMk id="21" creationId="{3FB5D673-F59A-F889-3298-DAEA0067E9D6}"/>
          </ac:graphicFrameMkLst>
        </pc:graphicFrameChg>
        <pc:graphicFrameChg chg="add mod">
          <ac:chgData name="Danny Young" userId="cb0f4ce2-eb4f-479e-8e8f-3beb257e632f" providerId="ADAL" clId="{46C0FCF2-BEA9-4931-A4A7-4F1E223AD12D}" dt="2024-04-26T23:21:50.813" v="1356" actId="1036"/>
          <ac:graphicFrameMkLst>
            <pc:docMk/>
            <pc:sldMk cId="1404572329" sldId="290"/>
            <ac:graphicFrameMk id="22" creationId="{25F1DDFB-A83F-B893-85CA-C1B9AF994E02}"/>
          </ac:graphicFrameMkLst>
        </pc:graphicFrameChg>
        <pc:graphicFrameChg chg="add mod">
          <ac:chgData name="Danny Young" userId="cb0f4ce2-eb4f-479e-8e8f-3beb257e632f" providerId="ADAL" clId="{46C0FCF2-BEA9-4931-A4A7-4F1E223AD12D}" dt="2024-04-26T23:21:50.813" v="1356" actId="1036"/>
          <ac:graphicFrameMkLst>
            <pc:docMk/>
            <pc:sldMk cId="1404572329" sldId="290"/>
            <ac:graphicFrameMk id="23" creationId="{CEC85F56-0D5A-6EE0-D702-97445BB25C31}"/>
          </ac:graphicFrameMkLst>
        </pc:graphicFrameChg>
        <pc:graphicFrameChg chg="add mod">
          <ac:chgData name="Danny Young" userId="cb0f4ce2-eb4f-479e-8e8f-3beb257e632f" providerId="ADAL" clId="{46C0FCF2-BEA9-4931-A4A7-4F1E223AD12D}" dt="2024-04-26T23:21:50.813" v="1356" actId="1036"/>
          <ac:graphicFrameMkLst>
            <pc:docMk/>
            <pc:sldMk cId="1404572329" sldId="290"/>
            <ac:graphicFrameMk id="24" creationId="{8C0E97A7-7B5C-F50B-15F9-4D4ECC7BF1FC}"/>
          </ac:graphicFrameMkLst>
        </pc:graphicFrameChg>
        <pc:graphicFrameChg chg="add mod">
          <ac:chgData name="Danny Young" userId="cb0f4ce2-eb4f-479e-8e8f-3beb257e632f" providerId="ADAL" clId="{46C0FCF2-BEA9-4931-A4A7-4F1E223AD12D}" dt="2024-04-26T23:21:40.661" v="1343" actId="1076"/>
          <ac:graphicFrameMkLst>
            <pc:docMk/>
            <pc:sldMk cId="1404572329" sldId="290"/>
            <ac:graphicFrameMk id="33" creationId="{7987E6AF-29BC-6EF6-CE78-EE33E0BD4B12}"/>
          </ac:graphicFrameMkLst>
        </pc:graphicFrameChg>
        <pc:picChg chg="add mod">
          <ac:chgData name="Danny Young" userId="cb0f4ce2-eb4f-479e-8e8f-3beb257e632f" providerId="ADAL" clId="{46C0FCF2-BEA9-4931-A4A7-4F1E223AD12D}" dt="2024-04-26T23:13:13.232" v="617"/>
          <ac:picMkLst>
            <pc:docMk/>
            <pc:sldMk cId="1404572329" sldId="290"/>
            <ac:picMk id="7" creationId="{A7007C98-E6A2-3BA1-F247-52F5A9B74D95}"/>
          </ac:picMkLst>
        </pc:picChg>
      </pc:sldChg>
      <pc:sldChg chg="addSp delSp modSp new del mod delAnim modAnim">
        <pc:chgData name="Danny Young" userId="cb0f4ce2-eb4f-479e-8e8f-3beb257e632f" providerId="ADAL" clId="{46C0FCF2-BEA9-4931-A4A7-4F1E223AD12D}" dt="2024-04-26T23:38:19.679" v="1528" actId="47"/>
        <pc:sldMkLst>
          <pc:docMk/>
          <pc:sldMk cId="804007833" sldId="291"/>
        </pc:sldMkLst>
        <pc:spChg chg="add del mod">
          <ac:chgData name="Danny Young" userId="cb0f4ce2-eb4f-479e-8e8f-3beb257e632f" providerId="ADAL" clId="{46C0FCF2-BEA9-4931-A4A7-4F1E223AD12D}" dt="2024-04-26T23:30:35.268" v="1489" actId="478"/>
          <ac:spMkLst>
            <pc:docMk/>
            <pc:sldMk cId="804007833" sldId="291"/>
            <ac:spMk id="5" creationId="{6AC76F29-866B-E3F4-DBA3-C4D442CA5D93}"/>
          </ac:spMkLst>
        </pc:spChg>
        <pc:spChg chg="add del mod">
          <ac:chgData name="Danny Young" userId="cb0f4ce2-eb4f-479e-8e8f-3beb257e632f" providerId="ADAL" clId="{46C0FCF2-BEA9-4931-A4A7-4F1E223AD12D}" dt="2024-04-26T23:30:35.268" v="1489" actId="478"/>
          <ac:spMkLst>
            <pc:docMk/>
            <pc:sldMk cId="804007833" sldId="291"/>
            <ac:spMk id="6" creationId="{C64FD895-A529-D492-F5FD-61008973D261}"/>
          </ac:spMkLst>
        </pc:spChg>
        <pc:spChg chg="add del mod">
          <ac:chgData name="Danny Young" userId="cb0f4ce2-eb4f-479e-8e8f-3beb257e632f" providerId="ADAL" clId="{46C0FCF2-BEA9-4931-A4A7-4F1E223AD12D}" dt="2024-04-26T23:30:35.268" v="1489" actId="478"/>
          <ac:spMkLst>
            <pc:docMk/>
            <pc:sldMk cId="804007833" sldId="291"/>
            <ac:spMk id="7" creationId="{EF0B8057-6403-8472-FB01-FBA0D9CA7F35}"/>
          </ac:spMkLst>
        </pc:spChg>
        <pc:spChg chg="add del mod">
          <ac:chgData name="Danny Young" userId="cb0f4ce2-eb4f-479e-8e8f-3beb257e632f" providerId="ADAL" clId="{46C0FCF2-BEA9-4931-A4A7-4F1E223AD12D}" dt="2024-04-26T23:30:35.268" v="1489" actId="478"/>
          <ac:spMkLst>
            <pc:docMk/>
            <pc:sldMk cId="804007833" sldId="291"/>
            <ac:spMk id="8" creationId="{81316640-397E-0347-E412-28C0ED60C8D2}"/>
          </ac:spMkLst>
        </pc:spChg>
        <pc:spChg chg="add del mod">
          <ac:chgData name="Danny Young" userId="cb0f4ce2-eb4f-479e-8e8f-3beb257e632f" providerId="ADAL" clId="{46C0FCF2-BEA9-4931-A4A7-4F1E223AD12D}" dt="2024-04-26T23:30:35.268" v="1489" actId="478"/>
          <ac:spMkLst>
            <pc:docMk/>
            <pc:sldMk cId="804007833" sldId="291"/>
            <ac:spMk id="9" creationId="{8CD16F58-C1E4-9952-9806-09F9B6560D98}"/>
          </ac:spMkLst>
        </pc:spChg>
        <pc:spChg chg="add del mod">
          <ac:chgData name="Danny Young" userId="cb0f4ce2-eb4f-479e-8e8f-3beb257e632f" providerId="ADAL" clId="{46C0FCF2-BEA9-4931-A4A7-4F1E223AD12D}" dt="2024-04-26T23:30:35.268" v="1489" actId="478"/>
          <ac:spMkLst>
            <pc:docMk/>
            <pc:sldMk cId="804007833" sldId="291"/>
            <ac:spMk id="10" creationId="{C070139B-E586-DDCC-D4FD-D2B32853126C}"/>
          </ac:spMkLst>
        </pc:spChg>
        <pc:spChg chg="add del mod">
          <ac:chgData name="Danny Young" userId="cb0f4ce2-eb4f-479e-8e8f-3beb257e632f" providerId="ADAL" clId="{46C0FCF2-BEA9-4931-A4A7-4F1E223AD12D}" dt="2024-04-26T23:30:35.268" v="1489" actId="478"/>
          <ac:spMkLst>
            <pc:docMk/>
            <pc:sldMk cId="804007833" sldId="291"/>
            <ac:spMk id="11" creationId="{0DFFAFDA-2A94-FC03-4477-60C4D474AEFD}"/>
          </ac:spMkLst>
        </pc:spChg>
        <pc:spChg chg="add del mod">
          <ac:chgData name="Danny Young" userId="cb0f4ce2-eb4f-479e-8e8f-3beb257e632f" providerId="ADAL" clId="{46C0FCF2-BEA9-4931-A4A7-4F1E223AD12D}" dt="2024-04-26T23:30:35.268" v="1489" actId="478"/>
          <ac:spMkLst>
            <pc:docMk/>
            <pc:sldMk cId="804007833" sldId="291"/>
            <ac:spMk id="12" creationId="{6073B61B-23DA-3915-C32B-E22C499DF97A}"/>
          </ac:spMkLst>
        </pc:spChg>
        <pc:spChg chg="add del mod">
          <ac:chgData name="Danny Young" userId="cb0f4ce2-eb4f-479e-8e8f-3beb257e632f" providerId="ADAL" clId="{46C0FCF2-BEA9-4931-A4A7-4F1E223AD12D}" dt="2024-04-26T23:30:35.268" v="1489" actId="478"/>
          <ac:spMkLst>
            <pc:docMk/>
            <pc:sldMk cId="804007833" sldId="291"/>
            <ac:spMk id="13" creationId="{7AA3DAF8-91E4-4B28-F74C-BD6A3779C8A6}"/>
          </ac:spMkLst>
        </pc:spChg>
        <pc:spChg chg="add del mod">
          <ac:chgData name="Danny Young" userId="cb0f4ce2-eb4f-479e-8e8f-3beb257e632f" providerId="ADAL" clId="{46C0FCF2-BEA9-4931-A4A7-4F1E223AD12D}" dt="2024-04-26T23:30:35.268" v="1489" actId="478"/>
          <ac:spMkLst>
            <pc:docMk/>
            <pc:sldMk cId="804007833" sldId="291"/>
            <ac:spMk id="14" creationId="{A394F801-6888-3D21-E814-3292107387CE}"/>
          </ac:spMkLst>
        </pc:spChg>
        <pc:spChg chg="add del mod">
          <ac:chgData name="Danny Young" userId="cb0f4ce2-eb4f-479e-8e8f-3beb257e632f" providerId="ADAL" clId="{46C0FCF2-BEA9-4931-A4A7-4F1E223AD12D}" dt="2024-04-26T23:30:35.268" v="1489" actId="478"/>
          <ac:spMkLst>
            <pc:docMk/>
            <pc:sldMk cId="804007833" sldId="291"/>
            <ac:spMk id="15" creationId="{FFA2F656-DE4B-A643-777F-DB5A75521C5C}"/>
          </ac:spMkLst>
        </pc:spChg>
        <pc:spChg chg="add del mod">
          <ac:chgData name="Danny Young" userId="cb0f4ce2-eb4f-479e-8e8f-3beb257e632f" providerId="ADAL" clId="{46C0FCF2-BEA9-4931-A4A7-4F1E223AD12D}" dt="2024-04-26T23:30:35.268" v="1489" actId="478"/>
          <ac:spMkLst>
            <pc:docMk/>
            <pc:sldMk cId="804007833" sldId="291"/>
            <ac:spMk id="16" creationId="{A1A8CCC2-FC1B-EC45-258B-9000419E39E0}"/>
          </ac:spMkLst>
        </pc:spChg>
        <pc:spChg chg="add del mod">
          <ac:chgData name="Danny Young" userId="cb0f4ce2-eb4f-479e-8e8f-3beb257e632f" providerId="ADAL" clId="{46C0FCF2-BEA9-4931-A4A7-4F1E223AD12D}" dt="2024-04-26T23:30:35.268" v="1489" actId="478"/>
          <ac:spMkLst>
            <pc:docMk/>
            <pc:sldMk cId="804007833" sldId="291"/>
            <ac:spMk id="17" creationId="{9E8273D4-5C91-D0D6-F791-F7121FBC196F}"/>
          </ac:spMkLst>
        </pc:spChg>
        <pc:spChg chg="add mod">
          <ac:chgData name="Danny Young" userId="cb0f4ce2-eb4f-479e-8e8f-3beb257e632f" providerId="ADAL" clId="{46C0FCF2-BEA9-4931-A4A7-4F1E223AD12D}" dt="2024-04-26T23:30:35.703" v="1490"/>
          <ac:spMkLst>
            <pc:docMk/>
            <pc:sldMk cId="804007833" sldId="291"/>
            <ac:spMk id="21" creationId="{A5C42E9C-6B0E-805F-F3D2-EAA3B8762993}"/>
          </ac:spMkLst>
        </pc:spChg>
        <pc:spChg chg="add mod">
          <ac:chgData name="Danny Young" userId="cb0f4ce2-eb4f-479e-8e8f-3beb257e632f" providerId="ADAL" clId="{46C0FCF2-BEA9-4931-A4A7-4F1E223AD12D}" dt="2024-04-26T23:30:35.703" v="1490"/>
          <ac:spMkLst>
            <pc:docMk/>
            <pc:sldMk cId="804007833" sldId="291"/>
            <ac:spMk id="22" creationId="{84B1F2B3-D36B-0D36-60A6-17E95672CF1C}"/>
          </ac:spMkLst>
        </pc:spChg>
        <pc:spChg chg="add mod">
          <ac:chgData name="Danny Young" userId="cb0f4ce2-eb4f-479e-8e8f-3beb257e632f" providerId="ADAL" clId="{46C0FCF2-BEA9-4931-A4A7-4F1E223AD12D}" dt="2024-04-26T23:30:35.703" v="1490"/>
          <ac:spMkLst>
            <pc:docMk/>
            <pc:sldMk cId="804007833" sldId="291"/>
            <ac:spMk id="23" creationId="{5CA6E0B7-3720-D2FC-73D1-5F898CE52A3D}"/>
          </ac:spMkLst>
        </pc:spChg>
        <pc:spChg chg="add mod">
          <ac:chgData name="Danny Young" userId="cb0f4ce2-eb4f-479e-8e8f-3beb257e632f" providerId="ADAL" clId="{46C0FCF2-BEA9-4931-A4A7-4F1E223AD12D}" dt="2024-04-26T23:30:35.703" v="1490"/>
          <ac:spMkLst>
            <pc:docMk/>
            <pc:sldMk cId="804007833" sldId="291"/>
            <ac:spMk id="24" creationId="{1BDB08E2-0508-7A75-6A4B-5C3B15F1DE11}"/>
          </ac:spMkLst>
        </pc:spChg>
        <pc:spChg chg="add mod">
          <ac:chgData name="Danny Young" userId="cb0f4ce2-eb4f-479e-8e8f-3beb257e632f" providerId="ADAL" clId="{46C0FCF2-BEA9-4931-A4A7-4F1E223AD12D}" dt="2024-04-26T23:30:35.703" v="1490"/>
          <ac:spMkLst>
            <pc:docMk/>
            <pc:sldMk cId="804007833" sldId="291"/>
            <ac:spMk id="25" creationId="{4C1A7126-C091-CBA7-CBA6-BB65C260F17E}"/>
          </ac:spMkLst>
        </pc:spChg>
        <pc:spChg chg="add mod">
          <ac:chgData name="Danny Young" userId="cb0f4ce2-eb4f-479e-8e8f-3beb257e632f" providerId="ADAL" clId="{46C0FCF2-BEA9-4931-A4A7-4F1E223AD12D}" dt="2024-04-26T23:30:35.703" v="1490"/>
          <ac:spMkLst>
            <pc:docMk/>
            <pc:sldMk cId="804007833" sldId="291"/>
            <ac:spMk id="26" creationId="{9C3B3A52-90B7-A52B-6B7D-108F5B3B70B8}"/>
          </ac:spMkLst>
        </pc:spChg>
        <pc:spChg chg="add mod">
          <ac:chgData name="Danny Young" userId="cb0f4ce2-eb4f-479e-8e8f-3beb257e632f" providerId="ADAL" clId="{46C0FCF2-BEA9-4931-A4A7-4F1E223AD12D}" dt="2024-04-26T23:30:35.703" v="1490"/>
          <ac:spMkLst>
            <pc:docMk/>
            <pc:sldMk cId="804007833" sldId="291"/>
            <ac:spMk id="27" creationId="{54AA9B7D-D027-CF91-AAEE-982D899DBA7D}"/>
          </ac:spMkLst>
        </pc:spChg>
        <pc:spChg chg="add mod">
          <ac:chgData name="Danny Young" userId="cb0f4ce2-eb4f-479e-8e8f-3beb257e632f" providerId="ADAL" clId="{46C0FCF2-BEA9-4931-A4A7-4F1E223AD12D}" dt="2024-04-26T23:30:35.703" v="1490"/>
          <ac:spMkLst>
            <pc:docMk/>
            <pc:sldMk cId="804007833" sldId="291"/>
            <ac:spMk id="28" creationId="{2D303CB9-9254-FEE2-E94B-609F16613E54}"/>
          </ac:spMkLst>
        </pc:spChg>
        <pc:spChg chg="add mod">
          <ac:chgData name="Danny Young" userId="cb0f4ce2-eb4f-479e-8e8f-3beb257e632f" providerId="ADAL" clId="{46C0FCF2-BEA9-4931-A4A7-4F1E223AD12D}" dt="2024-04-26T23:30:35.703" v="1490"/>
          <ac:spMkLst>
            <pc:docMk/>
            <pc:sldMk cId="804007833" sldId="291"/>
            <ac:spMk id="29" creationId="{C7EF225C-0D5C-9C19-7C40-3933696595F6}"/>
          </ac:spMkLst>
        </pc:spChg>
        <pc:spChg chg="add mod">
          <ac:chgData name="Danny Young" userId="cb0f4ce2-eb4f-479e-8e8f-3beb257e632f" providerId="ADAL" clId="{46C0FCF2-BEA9-4931-A4A7-4F1E223AD12D}" dt="2024-04-26T23:30:35.703" v="1490"/>
          <ac:spMkLst>
            <pc:docMk/>
            <pc:sldMk cId="804007833" sldId="291"/>
            <ac:spMk id="30" creationId="{B1FC3784-9FB8-C95B-9289-08B9AB564697}"/>
          </ac:spMkLst>
        </pc:spChg>
        <pc:spChg chg="add mod">
          <ac:chgData name="Danny Young" userId="cb0f4ce2-eb4f-479e-8e8f-3beb257e632f" providerId="ADAL" clId="{46C0FCF2-BEA9-4931-A4A7-4F1E223AD12D}" dt="2024-04-26T23:30:35.703" v="1490"/>
          <ac:spMkLst>
            <pc:docMk/>
            <pc:sldMk cId="804007833" sldId="291"/>
            <ac:spMk id="31" creationId="{25ABB737-FA17-1376-EA16-6E51106D9ED7}"/>
          </ac:spMkLst>
        </pc:spChg>
        <pc:spChg chg="add mod">
          <ac:chgData name="Danny Young" userId="cb0f4ce2-eb4f-479e-8e8f-3beb257e632f" providerId="ADAL" clId="{46C0FCF2-BEA9-4931-A4A7-4F1E223AD12D}" dt="2024-04-26T23:30:35.703" v="1490"/>
          <ac:spMkLst>
            <pc:docMk/>
            <pc:sldMk cId="804007833" sldId="291"/>
            <ac:spMk id="32" creationId="{C8814F40-E1F2-BCDE-5634-C74A5C7D0C6E}"/>
          </ac:spMkLst>
        </pc:spChg>
        <pc:spChg chg="add mod">
          <ac:chgData name="Danny Young" userId="cb0f4ce2-eb4f-479e-8e8f-3beb257e632f" providerId="ADAL" clId="{46C0FCF2-BEA9-4931-A4A7-4F1E223AD12D}" dt="2024-04-26T23:30:35.703" v="1490"/>
          <ac:spMkLst>
            <pc:docMk/>
            <pc:sldMk cId="804007833" sldId="291"/>
            <ac:spMk id="33" creationId="{902EF073-5C14-37EA-1462-6FE17D546135}"/>
          </ac:spMkLst>
        </pc:spChg>
        <pc:spChg chg="add mod">
          <ac:chgData name="Danny Young" userId="cb0f4ce2-eb4f-479e-8e8f-3beb257e632f" providerId="ADAL" clId="{46C0FCF2-BEA9-4931-A4A7-4F1E223AD12D}" dt="2024-04-26T23:30:35.703" v="1490"/>
          <ac:spMkLst>
            <pc:docMk/>
            <pc:sldMk cId="804007833" sldId="291"/>
            <ac:spMk id="34" creationId="{3E5AEA88-2F0F-EC90-BF35-1957311ABFB5}"/>
          </ac:spMkLst>
        </pc:spChg>
        <pc:spChg chg="add mod">
          <ac:chgData name="Danny Young" userId="cb0f4ce2-eb4f-479e-8e8f-3beb257e632f" providerId="ADAL" clId="{46C0FCF2-BEA9-4931-A4A7-4F1E223AD12D}" dt="2024-04-26T23:30:35.703" v="1490"/>
          <ac:spMkLst>
            <pc:docMk/>
            <pc:sldMk cId="804007833" sldId="291"/>
            <ac:spMk id="35" creationId="{9CC7E978-5F52-8DC0-EFCD-E26163F80A46}"/>
          </ac:spMkLst>
        </pc:spChg>
        <pc:spChg chg="add mod">
          <ac:chgData name="Danny Young" userId="cb0f4ce2-eb4f-479e-8e8f-3beb257e632f" providerId="ADAL" clId="{46C0FCF2-BEA9-4931-A4A7-4F1E223AD12D}" dt="2024-04-26T23:30:35.703" v="1490"/>
          <ac:spMkLst>
            <pc:docMk/>
            <pc:sldMk cId="804007833" sldId="291"/>
            <ac:spMk id="36" creationId="{341873FE-7662-C6CF-ADFC-0FBF8E7E0E4A}"/>
          </ac:spMkLst>
        </pc:spChg>
        <pc:spChg chg="add mod">
          <ac:chgData name="Danny Young" userId="cb0f4ce2-eb4f-479e-8e8f-3beb257e632f" providerId="ADAL" clId="{46C0FCF2-BEA9-4931-A4A7-4F1E223AD12D}" dt="2024-04-26T23:30:35.703" v="1490"/>
          <ac:spMkLst>
            <pc:docMk/>
            <pc:sldMk cId="804007833" sldId="291"/>
            <ac:spMk id="37" creationId="{E60561B1-690F-E66E-8BC3-8DFA22109DE4}"/>
          </ac:spMkLst>
        </pc:spChg>
        <pc:spChg chg="add mod">
          <ac:chgData name="Danny Young" userId="cb0f4ce2-eb4f-479e-8e8f-3beb257e632f" providerId="ADAL" clId="{46C0FCF2-BEA9-4931-A4A7-4F1E223AD12D}" dt="2024-04-26T23:30:35.703" v="1490"/>
          <ac:spMkLst>
            <pc:docMk/>
            <pc:sldMk cId="804007833" sldId="291"/>
            <ac:spMk id="38" creationId="{24047A25-AF66-E08F-10B5-75C2953C9028}"/>
          </ac:spMkLst>
        </pc:spChg>
        <pc:spChg chg="add mod">
          <ac:chgData name="Danny Young" userId="cb0f4ce2-eb4f-479e-8e8f-3beb257e632f" providerId="ADAL" clId="{46C0FCF2-BEA9-4931-A4A7-4F1E223AD12D}" dt="2024-04-26T23:30:35.703" v="1490"/>
          <ac:spMkLst>
            <pc:docMk/>
            <pc:sldMk cId="804007833" sldId="291"/>
            <ac:spMk id="39" creationId="{20476B0A-B7EA-DCAD-9866-6769DEF0DF62}"/>
          </ac:spMkLst>
        </pc:spChg>
        <pc:spChg chg="add mod">
          <ac:chgData name="Danny Young" userId="cb0f4ce2-eb4f-479e-8e8f-3beb257e632f" providerId="ADAL" clId="{46C0FCF2-BEA9-4931-A4A7-4F1E223AD12D}" dt="2024-04-26T23:30:35.703" v="1490"/>
          <ac:spMkLst>
            <pc:docMk/>
            <pc:sldMk cId="804007833" sldId="291"/>
            <ac:spMk id="40" creationId="{7A58251C-63B1-974C-5F01-CF108547525C}"/>
          </ac:spMkLst>
        </pc:spChg>
        <pc:spChg chg="add mod">
          <ac:chgData name="Danny Young" userId="cb0f4ce2-eb4f-479e-8e8f-3beb257e632f" providerId="ADAL" clId="{46C0FCF2-BEA9-4931-A4A7-4F1E223AD12D}" dt="2024-04-26T23:30:35.703" v="1490"/>
          <ac:spMkLst>
            <pc:docMk/>
            <pc:sldMk cId="804007833" sldId="291"/>
            <ac:spMk id="41" creationId="{40BF1275-4379-2163-923E-B1A5FE67DD8F}"/>
          </ac:spMkLst>
        </pc:spChg>
        <pc:spChg chg="add mod">
          <ac:chgData name="Danny Young" userId="cb0f4ce2-eb4f-479e-8e8f-3beb257e632f" providerId="ADAL" clId="{46C0FCF2-BEA9-4931-A4A7-4F1E223AD12D}" dt="2024-04-26T23:30:35.703" v="1490"/>
          <ac:spMkLst>
            <pc:docMk/>
            <pc:sldMk cId="804007833" sldId="291"/>
            <ac:spMk id="42" creationId="{147DE7E6-970B-1BEE-B2F3-4474A55CF724}"/>
          </ac:spMkLst>
        </pc:spChg>
        <pc:spChg chg="add mod">
          <ac:chgData name="Danny Young" userId="cb0f4ce2-eb4f-479e-8e8f-3beb257e632f" providerId="ADAL" clId="{46C0FCF2-BEA9-4931-A4A7-4F1E223AD12D}" dt="2024-04-26T23:30:35.703" v="1490"/>
          <ac:spMkLst>
            <pc:docMk/>
            <pc:sldMk cId="804007833" sldId="291"/>
            <ac:spMk id="43" creationId="{9BA840ED-90B2-C607-2D64-68FD5B769F1D}"/>
          </ac:spMkLst>
        </pc:spChg>
        <pc:spChg chg="add mod">
          <ac:chgData name="Danny Young" userId="cb0f4ce2-eb4f-479e-8e8f-3beb257e632f" providerId="ADAL" clId="{46C0FCF2-BEA9-4931-A4A7-4F1E223AD12D}" dt="2024-04-26T23:30:35.703" v="1490"/>
          <ac:spMkLst>
            <pc:docMk/>
            <pc:sldMk cId="804007833" sldId="291"/>
            <ac:spMk id="44" creationId="{80C71693-DDFF-DFA4-6779-EB8F35163BD1}"/>
          </ac:spMkLst>
        </pc:spChg>
        <pc:spChg chg="add mod">
          <ac:chgData name="Danny Young" userId="cb0f4ce2-eb4f-479e-8e8f-3beb257e632f" providerId="ADAL" clId="{46C0FCF2-BEA9-4931-A4A7-4F1E223AD12D}" dt="2024-04-26T23:30:35.703" v="1490"/>
          <ac:spMkLst>
            <pc:docMk/>
            <pc:sldMk cId="804007833" sldId="291"/>
            <ac:spMk id="45" creationId="{741ED052-5316-0AC0-1DBD-BBAC266A5240}"/>
          </ac:spMkLst>
        </pc:spChg>
        <pc:spChg chg="add mod">
          <ac:chgData name="Danny Young" userId="cb0f4ce2-eb4f-479e-8e8f-3beb257e632f" providerId="ADAL" clId="{46C0FCF2-BEA9-4931-A4A7-4F1E223AD12D}" dt="2024-04-26T23:30:35.703" v="1490"/>
          <ac:spMkLst>
            <pc:docMk/>
            <pc:sldMk cId="804007833" sldId="291"/>
            <ac:spMk id="46" creationId="{22EC2859-E97F-B6B1-EA19-82EC15B07618}"/>
          </ac:spMkLst>
        </pc:spChg>
        <pc:spChg chg="add mod">
          <ac:chgData name="Danny Young" userId="cb0f4ce2-eb4f-479e-8e8f-3beb257e632f" providerId="ADAL" clId="{46C0FCF2-BEA9-4931-A4A7-4F1E223AD12D}" dt="2024-04-26T23:30:35.703" v="1490"/>
          <ac:spMkLst>
            <pc:docMk/>
            <pc:sldMk cId="804007833" sldId="291"/>
            <ac:spMk id="47" creationId="{8129369E-5FF6-8AF1-87CF-99E2A81D21DB}"/>
          </ac:spMkLst>
        </pc:spChg>
        <pc:spChg chg="add mod">
          <ac:chgData name="Danny Young" userId="cb0f4ce2-eb4f-479e-8e8f-3beb257e632f" providerId="ADAL" clId="{46C0FCF2-BEA9-4931-A4A7-4F1E223AD12D}" dt="2024-04-26T23:30:35.703" v="1490"/>
          <ac:spMkLst>
            <pc:docMk/>
            <pc:sldMk cId="804007833" sldId="291"/>
            <ac:spMk id="48" creationId="{EF9D9EE1-2892-D932-27C2-548E8A31F7CA}"/>
          </ac:spMkLst>
        </pc:spChg>
        <pc:spChg chg="add mod">
          <ac:chgData name="Danny Young" userId="cb0f4ce2-eb4f-479e-8e8f-3beb257e632f" providerId="ADAL" clId="{46C0FCF2-BEA9-4931-A4A7-4F1E223AD12D}" dt="2024-04-26T23:30:35.703" v="1490"/>
          <ac:spMkLst>
            <pc:docMk/>
            <pc:sldMk cId="804007833" sldId="291"/>
            <ac:spMk id="49" creationId="{51993489-7B26-B166-BDC2-FACA6E51E256}"/>
          </ac:spMkLst>
        </pc:spChg>
        <pc:spChg chg="add mod">
          <ac:chgData name="Danny Young" userId="cb0f4ce2-eb4f-479e-8e8f-3beb257e632f" providerId="ADAL" clId="{46C0FCF2-BEA9-4931-A4A7-4F1E223AD12D}" dt="2024-04-26T23:30:35.703" v="1490"/>
          <ac:spMkLst>
            <pc:docMk/>
            <pc:sldMk cId="804007833" sldId="291"/>
            <ac:spMk id="50" creationId="{E949683A-1B73-2B78-6A69-97B5E7108621}"/>
          </ac:spMkLst>
        </pc:spChg>
        <pc:spChg chg="add mod">
          <ac:chgData name="Danny Young" userId="cb0f4ce2-eb4f-479e-8e8f-3beb257e632f" providerId="ADAL" clId="{46C0FCF2-BEA9-4931-A4A7-4F1E223AD12D}" dt="2024-04-26T23:30:35.703" v="1490"/>
          <ac:spMkLst>
            <pc:docMk/>
            <pc:sldMk cId="804007833" sldId="291"/>
            <ac:spMk id="51" creationId="{CA33836A-F179-AEF1-058A-E562473492D7}"/>
          </ac:spMkLst>
        </pc:spChg>
        <pc:spChg chg="add mod">
          <ac:chgData name="Danny Young" userId="cb0f4ce2-eb4f-479e-8e8f-3beb257e632f" providerId="ADAL" clId="{46C0FCF2-BEA9-4931-A4A7-4F1E223AD12D}" dt="2024-04-26T23:30:35.703" v="1490"/>
          <ac:spMkLst>
            <pc:docMk/>
            <pc:sldMk cId="804007833" sldId="291"/>
            <ac:spMk id="52" creationId="{D7CFA70D-ABAE-00A8-E9CC-EA02B0B79E07}"/>
          </ac:spMkLst>
        </pc:spChg>
        <pc:spChg chg="add mod">
          <ac:chgData name="Danny Young" userId="cb0f4ce2-eb4f-479e-8e8f-3beb257e632f" providerId="ADAL" clId="{46C0FCF2-BEA9-4931-A4A7-4F1E223AD12D}" dt="2024-04-26T23:30:35.703" v="1490"/>
          <ac:spMkLst>
            <pc:docMk/>
            <pc:sldMk cId="804007833" sldId="291"/>
            <ac:spMk id="53" creationId="{8496A692-D40F-F122-D3F4-52CAC0A4528C}"/>
          </ac:spMkLst>
        </pc:spChg>
        <pc:spChg chg="add mod">
          <ac:chgData name="Danny Young" userId="cb0f4ce2-eb4f-479e-8e8f-3beb257e632f" providerId="ADAL" clId="{46C0FCF2-BEA9-4931-A4A7-4F1E223AD12D}" dt="2024-04-26T23:30:35.703" v="1490"/>
          <ac:spMkLst>
            <pc:docMk/>
            <pc:sldMk cId="804007833" sldId="291"/>
            <ac:spMk id="54" creationId="{4A452B73-888A-4ECC-FEC2-7D19644E0ED2}"/>
          </ac:spMkLst>
        </pc:spChg>
        <pc:spChg chg="add del mod">
          <ac:chgData name="Danny Young" userId="cb0f4ce2-eb4f-479e-8e8f-3beb257e632f" providerId="ADAL" clId="{46C0FCF2-BEA9-4931-A4A7-4F1E223AD12D}" dt="2024-04-26T23:32:34.459" v="1495" actId="21"/>
          <ac:spMkLst>
            <pc:docMk/>
            <pc:sldMk cId="804007833" sldId="291"/>
            <ac:spMk id="55" creationId="{8ED22EA9-455C-4C28-24A7-7D67FB2AEA0E}"/>
          </ac:spMkLst>
        </pc:spChg>
        <pc:spChg chg="add del mod">
          <ac:chgData name="Danny Young" userId="cb0f4ce2-eb4f-479e-8e8f-3beb257e632f" providerId="ADAL" clId="{46C0FCF2-BEA9-4931-A4A7-4F1E223AD12D}" dt="2024-04-26T23:32:34.459" v="1495" actId="21"/>
          <ac:spMkLst>
            <pc:docMk/>
            <pc:sldMk cId="804007833" sldId="291"/>
            <ac:spMk id="56" creationId="{2DBD9750-EC9A-AB11-AE1D-17343C984467}"/>
          </ac:spMkLst>
        </pc:spChg>
        <pc:spChg chg="add mod">
          <ac:chgData name="Danny Young" userId="cb0f4ce2-eb4f-479e-8e8f-3beb257e632f" providerId="ADAL" clId="{46C0FCF2-BEA9-4931-A4A7-4F1E223AD12D}" dt="2024-04-26T23:30:35.703" v="1490"/>
          <ac:spMkLst>
            <pc:docMk/>
            <pc:sldMk cId="804007833" sldId="291"/>
            <ac:spMk id="57" creationId="{CEF693D7-51A6-5B59-54AB-0D0F3DB87673}"/>
          </ac:spMkLst>
        </pc:spChg>
        <pc:spChg chg="add mod">
          <ac:chgData name="Danny Young" userId="cb0f4ce2-eb4f-479e-8e8f-3beb257e632f" providerId="ADAL" clId="{46C0FCF2-BEA9-4931-A4A7-4F1E223AD12D}" dt="2024-04-26T23:30:35.703" v="1490"/>
          <ac:spMkLst>
            <pc:docMk/>
            <pc:sldMk cId="804007833" sldId="291"/>
            <ac:spMk id="61" creationId="{3E2D7F5C-DEDD-B8E2-BFE3-D9EFB6C6228C}"/>
          </ac:spMkLst>
        </pc:spChg>
        <pc:spChg chg="add mod">
          <ac:chgData name="Danny Young" userId="cb0f4ce2-eb4f-479e-8e8f-3beb257e632f" providerId="ADAL" clId="{46C0FCF2-BEA9-4931-A4A7-4F1E223AD12D}" dt="2024-04-26T23:30:35.703" v="1490"/>
          <ac:spMkLst>
            <pc:docMk/>
            <pc:sldMk cId="804007833" sldId="291"/>
            <ac:spMk id="69" creationId="{C0918120-1CDE-A993-4C9A-C2969BBFF08C}"/>
          </ac:spMkLst>
        </pc:spChg>
        <pc:graphicFrameChg chg="add del mod">
          <ac:chgData name="Danny Young" userId="cb0f4ce2-eb4f-479e-8e8f-3beb257e632f" providerId="ADAL" clId="{46C0FCF2-BEA9-4931-A4A7-4F1E223AD12D}" dt="2024-04-26T23:30:35.268" v="1489" actId="478"/>
          <ac:graphicFrameMkLst>
            <pc:docMk/>
            <pc:sldMk cId="804007833" sldId="291"/>
            <ac:graphicFrameMk id="18" creationId="{8A2B97D7-2DD9-DE5E-A66F-7D661CB2DF13}"/>
          </ac:graphicFrameMkLst>
        </pc:graphicFrameChg>
        <pc:graphicFrameChg chg="add del mod">
          <ac:chgData name="Danny Young" userId="cb0f4ce2-eb4f-479e-8e8f-3beb257e632f" providerId="ADAL" clId="{46C0FCF2-BEA9-4931-A4A7-4F1E223AD12D}" dt="2024-04-26T23:30:35.268" v="1489" actId="478"/>
          <ac:graphicFrameMkLst>
            <pc:docMk/>
            <pc:sldMk cId="804007833" sldId="291"/>
            <ac:graphicFrameMk id="19" creationId="{CB135AF0-A627-6747-2802-4DFE9B8107AE}"/>
          </ac:graphicFrameMkLst>
        </pc:graphicFrameChg>
        <pc:graphicFrameChg chg="add mod">
          <ac:chgData name="Danny Young" userId="cb0f4ce2-eb4f-479e-8e8f-3beb257e632f" providerId="ADAL" clId="{46C0FCF2-BEA9-4931-A4A7-4F1E223AD12D}" dt="2024-04-26T23:30:35.703" v="1490"/>
          <ac:graphicFrameMkLst>
            <pc:docMk/>
            <pc:sldMk cId="804007833" sldId="291"/>
            <ac:graphicFrameMk id="20" creationId="{93128FC2-30C2-65DE-4F69-52A2343D7733}"/>
          </ac:graphicFrameMkLst>
        </pc:graphicFrameChg>
        <pc:graphicFrameChg chg="add mod">
          <ac:chgData name="Danny Young" userId="cb0f4ce2-eb4f-479e-8e8f-3beb257e632f" providerId="ADAL" clId="{46C0FCF2-BEA9-4931-A4A7-4F1E223AD12D}" dt="2024-04-26T23:30:35.703" v="1490"/>
          <ac:graphicFrameMkLst>
            <pc:docMk/>
            <pc:sldMk cId="804007833" sldId="291"/>
            <ac:graphicFrameMk id="58" creationId="{F6D3C0AF-E61F-7A35-792C-05DC0F372540}"/>
          </ac:graphicFrameMkLst>
        </pc:graphicFrameChg>
        <pc:graphicFrameChg chg="add mod">
          <ac:chgData name="Danny Young" userId="cb0f4ce2-eb4f-479e-8e8f-3beb257e632f" providerId="ADAL" clId="{46C0FCF2-BEA9-4931-A4A7-4F1E223AD12D}" dt="2024-04-26T23:30:35.703" v="1490"/>
          <ac:graphicFrameMkLst>
            <pc:docMk/>
            <pc:sldMk cId="804007833" sldId="291"/>
            <ac:graphicFrameMk id="59" creationId="{F7246DC5-98F3-4C92-CE57-500F4A5BFE26}"/>
          </ac:graphicFrameMkLst>
        </pc:graphicFrameChg>
        <pc:graphicFrameChg chg="add mod">
          <ac:chgData name="Danny Young" userId="cb0f4ce2-eb4f-479e-8e8f-3beb257e632f" providerId="ADAL" clId="{46C0FCF2-BEA9-4931-A4A7-4F1E223AD12D}" dt="2024-04-26T23:30:35.703" v="1490"/>
          <ac:graphicFrameMkLst>
            <pc:docMk/>
            <pc:sldMk cId="804007833" sldId="291"/>
            <ac:graphicFrameMk id="60" creationId="{0B6944DD-4B65-F9FD-8C07-F69EC4E549FC}"/>
          </ac:graphicFrameMkLst>
        </pc:graphicFrameChg>
        <pc:graphicFrameChg chg="add mod">
          <ac:chgData name="Danny Young" userId="cb0f4ce2-eb4f-479e-8e8f-3beb257e632f" providerId="ADAL" clId="{46C0FCF2-BEA9-4931-A4A7-4F1E223AD12D}" dt="2024-04-26T23:30:35.703" v="1490"/>
          <ac:graphicFrameMkLst>
            <pc:docMk/>
            <pc:sldMk cId="804007833" sldId="291"/>
            <ac:graphicFrameMk id="62" creationId="{65983249-9322-B826-7595-018AB48177A3}"/>
          </ac:graphicFrameMkLst>
        </pc:graphicFrameChg>
        <pc:graphicFrameChg chg="add mod">
          <ac:chgData name="Danny Young" userId="cb0f4ce2-eb4f-479e-8e8f-3beb257e632f" providerId="ADAL" clId="{46C0FCF2-BEA9-4931-A4A7-4F1E223AD12D}" dt="2024-04-26T23:30:35.703" v="1490"/>
          <ac:graphicFrameMkLst>
            <pc:docMk/>
            <pc:sldMk cId="804007833" sldId="291"/>
            <ac:graphicFrameMk id="63" creationId="{47DF2649-CAFC-E9A1-C2D7-28EFF4CE83FD}"/>
          </ac:graphicFrameMkLst>
        </pc:graphicFrameChg>
        <pc:graphicFrameChg chg="add mod">
          <ac:chgData name="Danny Young" userId="cb0f4ce2-eb4f-479e-8e8f-3beb257e632f" providerId="ADAL" clId="{46C0FCF2-BEA9-4931-A4A7-4F1E223AD12D}" dt="2024-04-26T23:32:25.229" v="1493" actId="1076"/>
          <ac:graphicFrameMkLst>
            <pc:docMk/>
            <pc:sldMk cId="804007833" sldId="291"/>
            <ac:graphicFrameMk id="64" creationId="{C854AE11-01CF-A82B-F751-6F46A0C674F3}"/>
          </ac:graphicFrameMkLst>
        </pc:graphicFrameChg>
        <pc:graphicFrameChg chg="add mod">
          <ac:chgData name="Danny Young" userId="cb0f4ce2-eb4f-479e-8e8f-3beb257e632f" providerId="ADAL" clId="{46C0FCF2-BEA9-4931-A4A7-4F1E223AD12D}" dt="2024-04-26T23:30:35.703" v="1490"/>
          <ac:graphicFrameMkLst>
            <pc:docMk/>
            <pc:sldMk cId="804007833" sldId="291"/>
            <ac:graphicFrameMk id="65" creationId="{08BF7A20-E02C-8F78-EB8D-5725B7407683}"/>
          </ac:graphicFrameMkLst>
        </pc:graphicFrameChg>
        <pc:graphicFrameChg chg="add mod">
          <ac:chgData name="Danny Young" userId="cb0f4ce2-eb4f-479e-8e8f-3beb257e632f" providerId="ADAL" clId="{46C0FCF2-BEA9-4931-A4A7-4F1E223AD12D}" dt="2024-04-26T23:30:35.703" v="1490"/>
          <ac:graphicFrameMkLst>
            <pc:docMk/>
            <pc:sldMk cId="804007833" sldId="291"/>
            <ac:graphicFrameMk id="66" creationId="{BFC979A5-BCF9-3DE0-EA59-2558F98270EE}"/>
          </ac:graphicFrameMkLst>
        </pc:graphicFrameChg>
        <pc:graphicFrameChg chg="add mod">
          <ac:chgData name="Danny Young" userId="cb0f4ce2-eb4f-479e-8e8f-3beb257e632f" providerId="ADAL" clId="{46C0FCF2-BEA9-4931-A4A7-4F1E223AD12D}" dt="2024-04-26T23:30:35.703" v="1490"/>
          <ac:graphicFrameMkLst>
            <pc:docMk/>
            <pc:sldMk cId="804007833" sldId="291"/>
            <ac:graphicFrameMk id="67" creationId="{E9DB9B1F-2A86-D786-F951-BA4C3E95A390}"/>
          </ac:graphicFrameMkLst>
        </pc:graphicFrameChg>
        <pc:graphicFrameChg chg="add mod">
          <ac:chgData name="Danny Young" userId="cb0f4ce2-eb4f-479e-8e8f-3beb257e632f" providerId="ADAL" clId="{46C0FCF2-BEA9-4931-A4A7-4F1E223AD12D}" dt="2024-04-26T23:30:35.703" v="1490"/>
          <ac:graphicFrameMkLst>
            <pc:docMk/>
            <pc:sldMk cId="804007833" sldId="291"/>
            <ac:graphicFrameMk id="68" creationId="{000FC26F-9E03-80C3-959F-F5765203BABD}"/>
          </ac:graphicFrameMkLst>
        </pc:graphicFrameChg>
        <pc:cxnChg chg="add mod">
          <ac:chgData name="Danny Young" userId="cb0f4ce2-eb4f-479e-8e8f-3beb257e632f" providerId="ADAL" clId="{46C0FCF2-BEA9-4931-A4A7-4F1E223AD12D}" dt="2024-04-26T23:28:38.149" v="1485"/>
          <ac:cxnSpMkLst>
            <pc:docMk/>
            <pc:sldMk cId="804007833" sldId="291"/>
            <ac:cxnSpMk id="4" creationId="{BA90702D-B29D-337C-4A12-00D104E3591A}"/>
          </ac:cxnSpMkLst>
        </pc:cxnChg>
      </pc:sldChg>
      <pc:sldChg chg="addSp delSp modSp add mod delAnim modAnim">
        <pc:chgData name="Danny Young" userId="cb0f4ce2-eb4f-479e-8e8f-3beb257e632f" providerId="ADAL" clId="{46C0FCF2-BEA9-4931-A4A7-4F1E223AD12D}" dt="2024-04-26T23:43:10.978" v="1654"/>
        <pc:sldMkLst>
          <pc:docMk/>
          <pc:sldMk cId="4221579010" sldId="292"/>
        </pc:sldMkLst>
        <pc:spChg chg="mod">
          <ac:chgData name="Danny Young" userId="cb0f4ce2-eb4f-479e-8e8f-3beb257e632f" providerId="ADAL" clId="{46C0FCF2-BEA9-4931-A4A7-4F1E223AD12D}" dt="2024-04-26T23:35:14.165" v="1508" actId="14100"/>
          <ac:spMkLst>
            <pc:docMk/>
            <pc:sldMk cId="4221579010" sldId="292"/>
            <ac:spMk id="9" creationId="{1EF0A7FD-ADC7-4BEA-9A4B-B1A056AC8251}"/>
          </ac:spMkLst>
        </pc:spChg>
        <pc:spChg chg="mod">
          <ac:chgData name="Danny Young" userId="cb0f4ce2-eb4f-479e-8e8f-3beb257e632f" providerId="ADAL" clId="{46C0FCF2-BEA9-4931-A4A7-4F1E223AD12D}" dt="2024-04-26T23:26:20.026" v="1477"/>
          <ac:spMkLst>
            <pc:docMk/>
            <pc:sldMk cId="4221579010" sldId="292"/>
            <ac:spMk id="13" creationId="{966E85D5-288B-22C7-A7DD-FCFCB16E0E9D}"/>
          </ac:spMkLst>
        </pc:spChg>
        <pc:spChg chg="mod">
          <ac:chgData name="Danny Young" userId="cb0f4ce2-eb4f-479e-8e8f-3beb257e632f" providerId="ADAL" clId="{46C0FCF2-BEA9-4931-A4A7-4F1E223AD12D}" dt="2024-04-26T23:26:20.026" v="1477"/>
          <ac:spMkLst>
            <pc:docMk/>
            <pc:sldMk cId="4221579010" sldId="292"/>
            <ac:spMk id="15" creationId="{A421D397-3814-4FE8-9F70-0E2F7EC666DD}"/>
          </ac:spMkLst>
        </pc:spChg>
        <pc:spChg chg="mod">
          <ac:chgData name="Danny Young" userId="cb0f4ce2-eb4f-479e-8e8f-3beb257e632f" providerId="ADAL" clId="{46C0FCF2-BEA9-4931-A4A7-4F1E223AD12D}" dt="2024-04-26T23:26:20.026" v="1477"/>
          <ac:spMkLst>
            <pc:docMk/>
            <pc:sldMk cId="4221579010" sldId="292"/>
            <ac:spMk id="16" creationId="{16C3703E-2774-7923-0B57-4661F6A6CA75}"/>
          </ac:spMkLst>
        </pc:spChg>
        <pc:spChg chg="mod">
          <ac:chgData name="Danny Young" userId="cb0f4ce2-eb4f-479e-8e8f-3beb257e632f" providerId="ADAL" clId="{46C0FCF2-BEA9-4931-A4A7-4F1E223AD12D}" dt="2024-04-26T23:26:20.026" v="1477"/>
          <ac:spMkLst>
            <pc:docMk/>
            <pc:sldMk cId="4221579010" sldId="292"/>
            <ac:spMk id="27" creationId="{0F4BE88C-5F6E-EE1B-B399-A8AFDAC8E937}"/>
          </ac:spMkLst>
        </pc:spChg>
        <pc:spChg chg="mod">
          <ac:chgData name="Danny Young" userId="cb0f4ce2-eb4f-479e-8e8f-3beb257e632f" providerId="ADAL" clId="{46C0FCF2-BEA9-4931-A4A7-4F1E223AD12D}" dt="2024-04-26T23:26:20.026" v="1477"/>
          <ac:spMkLst>
            <pc:docMk/>
            <pc:sldMk cId="4221579010" sldId="292"/>
            <ac:spMk id="28" creationId="{61157BF5-C5C2-F025-AE02-EF33AD6B1D6D}"/>
          </ac:spMkLst>
        </pc:spChg>
        <pc:spChg chg="mod">
          <ac:chgData name="Danny Young" userId="cb0f4ce2-eb4f-479e-8e8f-3beb257e632f" providerId="ADAL" clId="{46C0FCF2-BEA9-4931-A4A7-4F1E223AD12D}" dt="2024-04-26T23:26:20.026" v="1477"/>
          <ac:spMkLst>
            <pc:docMk/>
            <pc:sldMk cId="4221579010" sldId="292"/>
            <ac:spMk id="34" creationId="{714C7508-8572-41E6-7F0C-B5C1790997D1}"/>
          </ac:spMkLst>
        </pc:spChg>
        <pc:spChg chg="mod">
          <ac:chgData name="Danny Young" userId="cb0f4ce2-eb4f-479e-8e8f-3beb257e632f" providerId="ADAL" clId="{46C0FCF2-BEA9-4931-A4A7-4F1E223AD12D}" dt="2024-04-26T23:26:20.026" v="1477"/>
          <ac:spMkLst>
            <pc:docMk/>
            <pc:sldMk cId="4221579010" sldId="292"/>
            <ac:spMk id="39" creationId="{1D0C297E-B993-093B-1E88-D9C66DE358B4}"/>
          </ac:spMkLst>
        </pc:spChg>
        <pc:spChg chg="mod">
          <ac:chgData name="Danny Young" userId="cb0f4ce2-eb4f-479e-8e8f-3beb257e632f" providerId="ADAL" clId="{46C0FCF2-BEA9-4931-A4A7-4F1E223AD12D}" dt="2024-04-26T23:26:20.026" v="1477"/>
          <ac:spMkLst>
            <pc:docMk/>
            <pc:sldMk cId="4221579010" sldId="292"/>
            <ac:spMk id="40" creationId="{4869FB2B-E880-7A02-4A4D-ED25936DF45B}"/>
          </ac:spMkLst>
        </pc:spChg>
        <pc:spChg chg="add mod">
          <ac:chgData name="Danny Young" userId="cb0f4ce2-eb4f-479e-8e8f-3beb257e632f" providerId="ADAL" clId="{46C0FCF2-BEA9-4931-A4A7-4F1E223AD12D}" dt="2024-04-26T23:36:40.255" v="1519" actId="14100"/>
          <ac:spMkLst>
            <pc:docMk/>
            <pc:sldMk cId="4221579010" sldId="292"/>
            <ac:spMk id="41" creationId="{4FA05D92-5563-F6B6-9B8F-7CA808B3B623}"/>
          </ac:spMkLst>
        </pc:spChg>
        <pc:spChg chg="mod">
          <ac:chgData name="Danny Young" userId="cb0f4ce2-eb4f-479e-8e8f-3beb257e632f" providerId="ADAL" clId="{46C0FCF2-BEA9-4931-A4A7-4F1E223AD12D}" dt="2024-04-26T23:35:23.220" v="1510" actId="14100"/>
          <ac:spMkLst>
            <pc:docMk/>
            <pc:sldMk cId="4221579010" sldId="292"/>
            <ac:spMk id="42" creationId="{3649D2A0-8AD2-4597-A801-F2A82CCBAE84}"/>
          </ac:spMkLst>
        </pc:spChg>
        <pc:spChg chg="mod">
          <ac:chgData name="Danny Young" userId="cb0f4ce2-eb4f-479e-8e8f-3beb257e632f" providerId="ADAL" clId="{46C0FCF2-BEA9-4931-A4A7-4F1E223AD12D}" dt="2024-04-26T23:35:19.226" v="1509" actId="14100"/>
          <ac:spMkLst>
            <pc:docMk/>
            <pc:sldMk cId="4221579010" sldId="292"/>
            <ac:spMk id="43" creationId="{ACA207F5-A526-4B12-8024-14CCD65CAA50}"/>
          </ac:spMkLst>
        </pc:spChg>
        <pc:spChg chg="del">
          <ac:chgData name="Danny Young" userId="cb0f4ce2-eb4f-479e-8e8f-3beb257e632f" providerId="ADAL" clId="{46C0FCF2-BEA9-4931-A4A7-4F1E223AD12D}" dt="2024-04-26T23:34:05.160" v="1504" actId="21"/>
          <ac:spMkLst>
            <pc:docMk/>
            <pc:sldMk cId="4221579010" sldId="292"/>
            <ac:spMk id="44" creationId="{625518E1-9536-4EE8-806A-FE98B5965CE2}"/>
          </ac:spMkLst>
        </pc:spChg>
        <pc:spChg chg="del">
          <ac:chgData name="Danny Young" userId="cb0f4ce2-eb4f-479e-8e8f-3beb257e632f" providerId="ADAL" clId="{46C0FCF2-BEA9-4931-A4A7-4F1E223AD12D}" dt="2024-04-26T23:34:05.160" v="1504" actId="21"/>
          <ac:spMkLst>
            <pc:docMk/>
            <pc:sldMk cId="4221579010" sldId="292"/>
            <ac:spMk id="45" creationId="{1DD64E3F-919B-41DD-92DD-C660B7801BD3}"/>
          </ac:spMkLst>
        </pc:spChg>
        <pc:spChg chg="del mod">
          <ac:chgData name="Danny Young" userId="cb0f4ce2-eb4f-479e-8e8f-3beb257e632f" providerId="ADAL" clId="{46C0FCF2-BEA9-4931-A4A7-4F1E223AD12D}" dt="2024-04-26T23:34:05.160" v="1504" actId="21"/>
          <ac:spMkLst>
            <pc:docMk/>
            <pc:sldMk cId="4221579010" sldId="292"/>
            <ac:spMk id="55" creationId="{C5F022AA-161C-4AFC-813A-488E43DB209A}"/>
          </ac:spMkLst>
        </pc:spChg>
        <pc:spChg chg="add mod">
          <ac:chgData name="Danny Young" userId="cb0f4ce2-eb4f-479e-8e8f-3beb257e632f" providerId="ADAL" clId="{46C0FCF2-BEA9-4931-A4A7-4F1E223AD12D}" dt="2024-04-26T23:36:42.462" v="1520" actId="1076"/>
          <ac:spMkLst>
            <pc:docMk/>
            <pc:sldMk cId="4221579010" sldId="292"/>
            <ac:spMk id="56" creationId="{7EA4863E-1E40-2878-1343-9C8E9370AD29}"/>
          </ac:spMkLst>
        </pc:spChg>
        <pc:spChg chg="add mod">
          <ac:chgData name="Danny Young" userId="cb0f4ce2-eb4f-479e-8e8f-3beb257e632f" providerId="ADAL" clId="{46C0FCF2-BEA9-4931-A4A7-4F1E223AD12D}" dt="2024-04-26T23:34:05.685" v="1505"/>
          <ac:spMkLst>
            <pc:docMk/>
            <pc:sldMk cId="4221579010" sldId="292"/>
            <ac:spMk id="57" creationId="{0A4E2E76-B66B-3C7B-54F3-1614A8BA8AC1}"/>
          </ac:spMkLst>
        </pc:spChg>
        <pc:spChg chg="add mod">
          <ac:chgData name="Danny Young" userId="cb0f4ce2-eb4f-479e-8e8f-3beb257e632f" providerId="ADAL" clId="{46C0FCF2-BEA9-4931-A4A7-4F1E223AD12D}" dt="2024-04-26T23:34:05.685" v="1505"/>
          <ac:spMkLst>
            <pc:docMk/>
            <pc:sldMk cId="4221579010" sldId="292"/>
            <ac:spMk id="58" creationId="{9A5E1A5E-4B1A-0DFB-8D32-FA7B4006316B}"/>
          </ac:spMkLst>
        </pc:spChg>
        <pc:spChg chg="mod">
          <ac:chgData name="Danny Young" userId="cb0f4ce2-eb4f-479e-8e8f-3beb257e632f" providerId="ADAL" clId="{46C0FCF2-BEA9-4931-A4A7-4F1E223AD12D}" dt="2024-04-26T23:26:09.859" v="1475" actId="14100"/>
          <ac:spMkLst>
            <pc:docMk/>
            <pc:sldMk cId="4221579010" sldId="292"/>
            <ac:spMk id="14339" creationId="{7014FF1A-AB2D-43D1-90F9-26E38C212014}"/>
          </ac:spMkLst>
        </pc:spChg>
        <pc:spChg chg="add mod">
          <ac:chgData name="Danny Young" userId="cb0f4ce2-eb4f-479e-8e8f-3beb257e632f" providerId="ADAL" clId="{46C0FCF2-BEA9-4931-A4A7-4F1E223AD12D}" dt="2024-04-26T23:42:42.934" v="1652" actId="1076"/>
          <ac:spMkLst>
            <pc:docMk/>
            <pc:sldMk cId="4221579010" sldId="292"/>
            <ac:spMk id="14341" creationId="{E61E907E-2711-FFE7-899D-CF37304C889B}"/>
          </ac:spMkLst>
        </pc:spChg>
        <pc:spChg chg="add mod">
          <ac:chgData name="Danny Young" userId="cb0f4ce2-eb4f-479e-8e8f-3beb257e632f" providerId="ADAL" clId="{46C0FCF2-BEA9-4931-A4A7-4F1E223AD12D}" dt="2024-04-26T23:39:41.074" v="1537" actId="20577"/>
          <ac:spMkLst>
            <pc:docMk/>
            <pc:sldMk cId="4221579010" sldId="292"/>
            <ac:spMk id="14344" creationId="{25542968-219E-B88B-FE27-71D98281AA95}"/>
          </ac:spMkLst>
        </pc:spChg>
        <pc:grpChg chg="add mod">
          <ac:chgData name="Danny Young" userId="cb0f4ce2-eb4f-479e-8e8f-3beb257e632f" providerId="ADAL" clId="{46C0FCF2-BEA9-4931-A4A7-4F1E223AD12D}" dt="2024-04-26T23:35:38.684" v="1511" actId="1076"/>
          <ac:grpSpMkLst>
            <pc:docMk/>
            <pc:sldMk cId="4221579010" sldId="292"/>
            <ac:grpSpMk id="2" creationId="{BA064F44-DE43-5C2B-57EE-EFCDBE1CD5F4}"/>
          </ac:grpSpMkLst>
        </pc:grpChg>
        <pc:grpChg chg="mod">
          <ac:chgData name="Danny Young" userId="cb0f4ce2-eb4f-479e-8e8f-3beb257e632f" providerId="ADAL" clId="{46C0FCF2-BEA9-4931-A4A7-4F1E223AD12D}" dt="2024-04-26T23:26:20.026" v="1477"/>
          <ac:grpSpMkLst>
            <pc:docMk/>
            <pc:sldMk cId="4221579010" sldId="292"/>
            <ac:grpSpMk id="3" creationId="{163A664D-4610-FDB4-D727-7CAD446BC7EF}"/>
          </ac:grpSpMkLst>
        </pc:grpChg>
        <pc:grpChg chg="mod">
          <ac:chgData name="Danny Young" userId="cb0f4ce2-eb4f-479e-8e8f-3beb257e632f" providerId="ADAL" clId="{46C0FCF2-BEA9-4931-A4A7-4F1E223AD12D}" dt="2024-04-26T23:26:15.972" v="1476" actId="1076"/>
          <ac:grpSpMkLst>
            <pc:docMk/>
            <pc:sldMk cId="4221579010" sldId="292"/>
            <ac:grpSpMk id="10" creationId="{3131A0AF-A8C7-4A00-AC79-85B0EF67790F}"/>
          </ac:grpSpMkLst>
        </pc:grpChg>
        <pc:grpChg chg="mod">
          <ac:chgData name="Danny Young" userId="cb0f4ce2-eb4f-479e-8e8f-3beb257e632f" providerId="ADAL" clId="{46C0FCF2-BEA9-4931-A4A7-4F1E223AD12D}" dt="2024-04-26T23:26:15.972" v="1476" actId="1076"/>
          <ac:grpSpMkLst>
            <pc:docMk/>
            <pc:sldMk cId="4221579010" sldId="292"/>
            <ac:grpSpMk id="11" creationId="{4ECB45DC-849C-48FF-8F43-7B68C0F4DE74}"/>
          </ac:grpSpMkLst>
        </pc:grpChg>
        <pc:grpChg chg="mod">
          <ac:chgData name="Danny Young" userId="cb0f4ce2-eb4f-479e-8e8f-3beb257e632f" providerId="ADAL" clId="{46C0FCF2-BEA9-4931-A4A7-4F1E223AD12D}" dt="2024-04-26T23:26:20.026" v="1477"/>
          <ac:grpSpMkLst>
            <pc:docMk/>
            <pc:sldMk cId="4221579010" sldId="292"/>
            <ac:grpSpMk id="12" creationId="{12518F72-8556-A1E9-5A92-9D9AF2370BDA}"/>
          </ac:grpSpMkLst>
        </pc:grpChg>
        <pc:grpChg chg="mod">
          <ac:chgData name="Danny Young" userId="cb0f4ce2-eb4f-479e-8e8f-3beb257e632f" providerId="ADAL" clId="{46C0FCF2-BEA9-4931-A4A7-4F1E223AD12D}" dt="2024-04-26T23:26:15.972" v="1476" actId="1076"/>
          <ac:grpSpMkLst>
            <pc:docMk/>
            <pc:sldMk cId="4221579010" sldId="292"/>
            <ac:grpSpMk id="14" creationId="{3F934E3D-4079-436F-A040-13CC6FE28144}"/>
          </ac:grpSpMkLst>
        </pc:grpChg>
        <pc:graphicFrameChg chg="del">
          <ac:chgData name="Danny Young" userId="cb0f4ce2-eb4f-479e-8e8f-3beb257e632f" providerId="ADAL" clId="{46C0FCF2-BEA9-4931-A4A7-4F1E223AD12D}" dt="2024-04-26T23:34:05.160" v="1504" actId="21"/>
          <ac:graphicFrameMkLst>
            <pc:docMk/>
            <pc:sldMk cId="4221579010" sldId="292"/>
            <ac:graphicFrameMk id="46" creationId="{BD01B576-E01D-45AE-898A-2B68605280DE}"/>
          </ac:graphicFrameMkLst>
        </pc:graphicFrameChg>
        <pc:graphicFrameChg chg="del">
          <ac:chgData name="Danny Young" userId="cb0f4ce2-eb4f-479e-8e8f-3beb257e632f" providerId="ADAL" clId="{46C0FCF2-BEA9-4931-A4A7-4F1E223AD12D}" dt="2024-04-26T23:34:05.160" v="1504" actId="21"/>
          <ac:graphicFrameMkLst>
            <pc:docMk/>
            <pc:sldMk cId="4221579010" sldId="292"/>
            <ac:graphicFrameMk id="47" creationId="{02CAB683-52C4-46EE-BBE6-0A3ACD5064A8}"/>
          </ac:graphicFrameMkLst>
        </pc:graphicFrameChg>
        <pc:graphicFrameChg chg="del">
          <ac:chgData name="Danny Young" userId="cb0f4ce2-eb4f-479e-8e8f-3beb257e632f" providerId="ADAL" clId="{46C0FCF2-BEA9-4931-A4A7-4F1E223AD12D}" dt="2024-04-26T23:34:05.160" v="1504" actId="21"/>
          <ac:graphicFrameMkLst>
            <pc:docMk/>
            <pc:sldMk cId="4221579010" sldId="292"/>
            <ac:graphicFrameMk id="48" creationId="{AC699719-17E2-4460-A4FC-EDE998D8DEAB}"/>
          </ac:graphicFrameMkLst>
        </pc:graphicFrameChg>
        <pc:graphicFrameChg chg="del">
          <ac:chgData name="Danny Young" userId="cb0f4ce2-eb4f-479e-8e8f-3beb257e632f" providerId="ADAL" clId="{46C0FCF2-BEA9-4931-A4A7-4F1E223AD12D}" dt="2024-04-26T23:34:05.160" v="1504" actId="21"/>
          <ac:graphicFrameMkLst>
            <pc:docMk/>
            <pc:sldMk cId="4221579010" sldId="292"/>
            <ac:graphicFrameMk id="49" creationId="{70E41285-42E7-42AC-8E6B-5D6BC101F514}"/>
          </ac:graphicFrameMkLst>
        </pc:graphicFrameChg>
        <pc:graphicFrameChg chg="del">
          <ac:chgData name="Danny Young" userId="cb0f4ce2-eb4f-479e-8e8f-3beb257e632f" providerId="ADAL" clId="{46C0FCF2-BEA9-4931-A4A7-4F1E223AD12D}" dt="2024-04-26T23:34:05.160" v="1504" actId="21"/>
          <ac:graphicFrameMkLst>
            <pc:docMk/>
            <pc:sldMk cId="4221579010" sldId="292"/>
            <ac:graphicFrameMk id="50" creationId="{C53FC595-3DC2-4DB5-B77F-D59E4C60C960}"/>
          </ac:graphicFrameMkLst>
        </pc:graphicFrameChg>
        <pc:graphicFrameChg chg="del">
          <ac:chgData name="Danny Young" userId="cb0f4ce2-eb4f-479e-8e8f-3beb257e632f" providerId="ADAL" clId="{46C0FCF2-BEA9-4931-A4A7-4F1E223AD12D}" dt="2024-04-26T23:34:05.160" v="1504" actId="21"/>
          <ac:graphicFrameMkLst>
            <pc:docMk/>
            <pc:sldMk cId="4221579010" sldId="292"/>
            <ac:graphicFrameMk id="51" creationId="{99A12364-6EEF-4C36-BCFA-805F30149918}"/>
          </ac:graphicFrameMkLst>
        </pc:graphicFrameChg>
        <pc:graphicFrameChg chg="del">
          <ac:chgData name="Danny Young" userId="cb0f4ce2-eb4f-479e-8e8f-3beb257e632f" providerId="ADAL" clId="{46C0FCF2-BEA9-4931-A4A7-4F1E223AD12D}" dt="2024-04-26T23:34:05.160" v="1504" actId="21"/>
          <ac:graphicFrameMkLst>
            <pc:docMk/>
            <pc:sldMk cId="4221579010" sldId="292"/>
            <ac:graphicFrameMk id="52" creationId="{0C6BCF67-F4AD-4F5D-B857-5BB88BCD6AD3}"/>
          </ac:graphicFrameMkLst>
        </pc:graphicFrameChg>
        <pc:graphicFrameChg chg="del mod">
          <ac:chgData name="Danny Young" userId="cb0f4ce2-eb4f-479e-8e8f-3beb257e632f" providerId="ADAL" clId="{46C0FCF2-BEA9-4931-A4A7-4F1E223AD12D}" dt="2024-04-26T23:34:05.160" v="1504" actId="21"/>
          <ac:graphicFrameMkLst>
            <pc:docMk/>
            <pc:sldMk cId="4221579010" sldId="292"/>
            <ac:graphicFrameMk id="53" creationId="{FBB1ED9E-56D5-4BA4-A60E-4A8ABA2F685A}"/>
          </ac:graphicFrameMkLst>
        </pc:graphicFrameChg>
        <pc:graphicFrameChg chg="del">
          <ac:chgData name="Danny Young" userId="cb0f4ce2-eb4f-479e-8e8f-3beb257e632f" providerId="ADAL" clId="{46C0FCF2-BEA9-4931-A4A7-4F1E223AD12D}" dt="2024-04-26T23:34:05.160" v="1504" actId="21"/>
          <ac:graphicFrameMkLst>
            <pc:docMk/>
            <pc:sldMk cId="4221579010" sldId="292"/>
            <ac:graphicFrameMk id="54" creationId="{26C888A1-04D0-43E5-9862-A4C020F733FB}"/>
          </ac:graphicFrameMkLst>
        </pc:graphicFrameChg>
        <pc:graphicFrameChg chg="add mod">
          <ac:chgData name="Danny Young" userId="cb0f4ce2-eb4f-479e-8e8f-3beb257e632f" providerId="ADAL" clId="{46C0FCF2-BEA9-4931-A4A7-4F1E223AD12D}" dt="2024-04-26T23:34:05.685" v="1505"/>
          <ac:graphicFrameMkLst>
            <pc:docMk/>
            <pc:sldMk cId="4221579010" sldId="292"/>
            <ac:graphicFrameMk id="59" creationId="{CEDB4107-BF7D-6FD2-C8F0-DD36F196AD70}"/>
          </ac:graphicFrameMkLst>
        </pc:graphicFrameChg>
        <pc:graphicFrameChg chg="add mod">
          <ac:chgData name="Danny Young" userId="cb0f4ce2-eb4f-479e-8e8f-3beb257e632f" providerId="ADAL" clId="{46C0FCF2-BEA9-4931-A4A7-4F1E223AD12D}" dt="2024-04-26T23:34:05.685" v="1505"/>
          <ac:graphicFrameMkLst>
            <pc:docMk/>
            <pc:sldMk cId="4221579010" sldId="292"/>
            <ac:graphicFrameMk id="60" creationId="{491037A0-D455-DC09-76D9-ABC6E5152DD7}"/>
          </ac:graphicFrameMkLst>
        </pc:graphicFrameChg>
        <pc:graphicFrameChg chg="add mod">
          <ac:chgData name="Danny Young" userId="cb0f4ce2-eb4f-479e-8e8f-3beb257e632f" providerId="ADAL" clId="{46C0FCF2-BEA9-4931-A4A7-4F1E223AD12D}" dt="2024-04-26T23:39:57.312" v="1552"/>
          <ac:graphicFrameMkLst>
            <pc:docMk/>
            <pc:sldMk cId="4221579010" sldId="292"/>
            <ac:graphicFrameMk id="61" creationId="{E78E68F1-8663-6055-7808-4D2A6D4498BD}"/>
          </ac:graphicFrameMkLst>
        </pc:graphicFrameChg>
        <pc:graphicFrameChg chg="add mod">
          <ac:chgData name="Danny Young" userId="cb0f4ce2-eb4f-479e-8e8f-3beb257e632f" providerId="ADAL" clId="{46C0FCF2-BEA9-4931-A4A7-4F1E223AD12D}" dt="2024-04-26T23:40:03.005" v="1554" actId="1076"/>
          <ac:graphicFrameMkLst>
            <pc:docMk/>
            <pc:sldMk cId="4221579010" sldId="292"/>
            <ac:graphicFrameMk id="62" creationId="{627F30D1-679C-929F-3997-DA82AE0FEDB2}"/>
          </ac:graphicFrameMkLst>
        </pc:graphicFrameChg>
        <pc:graphicFrameChg chg="add mod">
          <ac:chgData name="Danny Young" userId="cb0f4ce2-eb4f-479e-8e8f-3beb257e632f" providerId="ADAL" clId="{46C0FCF2-BEA9-4931-A4A7-4F1E223AD12D}" dt="2024-04-26T23:40:00.878" v="1553" actId="1076"/>
          <ac:graphicFrameMkLst>
            <pc:docMk/>
            <pc:sldMk cId="4221579010" sldId="292"/>
            <ac:graphicFrameMk id="63" creationId="{D8C01D5C-CB99-FF84-7B4C-38298833AB78}"/>
          </ac:graphicFrameMkLst>
        </pc:graphicFrameChg>
        <pc:graphicFrameChg chg="add mod">
          <ac:chgData name="Danny Young" userId="cb0f4ce2-eb4f-479e-8e8f-3beb257e632f" providerId="ADAL" clId="{46C0FCF2-BEA9-4931-A4A7-4F1E223AD12D}" dt="2024-04-26T23:40:44.419" v="1604" actId="1038"/>
          <ac:graphicFrameMkLst>
            <pc:docMk/>
            <pc:sldMk cId="4221579010" sldId="292"/>
            <ac:graphicFrameMk id="14336" creationId="{2864F510-6E8E-AF30-7FFF-5007487073E7}"/>
          </ac:graphicFrameMkLst>
        </pc:graphicFrameChg>
        <pc:graphicFrameChg chg="add mod">
          <ac:chgData name="Danny Young" userId="cb0f4ce2-eb4f-479e-8e8f-3beb257e632f" providerId="ADAL" clId="{46C0FCF2-BEA9-4931-A4A7-4F1E223AD12D}" dt="2024-04-26T23:41:19.147" v="1608" actId="1076"/>
          <ac:graphicFrameMkLst>
            <pc:docMk/>
            <pc:sldMk cId="4221579010" sldId="292"/>
            <ac:graphicFrameMk id="14337" creationId="{027365BA-7651-08A4-70DC-B40038DD528D}"/>
          </ac:graphicFrameMkLst>
        </pc:graphicFrameChg>
        <pc:graphicFrameChg chg="add mod">
          <ac:chgData name="Danny Young" userId="cb0f4ce2-eb4f-479e-8e8f-3beb257e632f" providerId="ADAL" clId="{46C0FCF2-BEA9-4931-A4A7-4F1E223AD12D}" dt="2024-04-26T23:41:27.740" v="1612" actId="1076"/>
          <ac:graphicFrameMkLst>
            <pc:docMk/>
            <pc:sldMk cId="4221579010" sldId="292"/>
            <ac:graphicFrameMk id="14338" creationId="{ED2C84A8-8659-2479-A90A-1EAFA6B29273}"/>
          </ac:graphicFrameMkLst>
        </pc:graphicFrameChg>
        <pc:graphicFrameChg chg="add del mod">
          <ac:chgData name="Danny Young" userId="cb0f4ce2-eb4f-479e-8e8f-3beb257e632f" providerId="ADAL" clId="{46C0FCF2-BEA9-4931-A4A7-4F1E223AD12D}" dt="2024-04-26T23:41:49.097" v="1623" actId="21"/>
          <ac:graphicFrameMkLst>
            <pc:docMk/>
            <pc:sldMk cId="4221579010" sldId="292"/>
            <ac:graphicFrameMk id="14340" creationId="{6FCEBBFA-2F6D-B37E-934D-8542F2E8F729}"/>
          </ac:graphicFrameMkLst>
        </pc:graphicFrameChg>
        <pc:graphicFrameChg chg="add mod">
          <ac:chgData name="Danny Young" userId="cb0f4ce2-eb4f-479e-8e8f-3beb257e632f" providerId="ADAL" clId="{46C0FCF2-BEA9-4931-A4A7-4F1E223AD12D}" dt="2024-04-26T23:39:53.350" v="1550" actId="1037"/>
          <ac:graphicFrameMkLst>
            <pc:docMk/>
            <pc:sldMk cId="4221579010" sldId="292"/>
            <ac:graphicFrameMk id="14345" creationId="{539F8062-7421-1DFB-AB87-F5DE8E5BF60F}"/>
          </ac:graphicFrameMkLst>
        </pc:graphicFrameChg>
        <pc:graphicFrameChg chg="add mod">
          <ac:chgData name="Danny Young" userId="cb0f4ce2-eb4f-479e-8e8f-3beb257e632f" providerId="ADAL" clId="{46C0FCF2-BEA9-4931-A4A7-4F1E223AD12D}" dt="2024-04-26T23:41:37.157" v="1617" actId="1035"/>
          <ac:graphicFrameMkLst>
            <pc:docMk/>
            <pc:sldMk cId="4221579010" sldId="292"/>
            <ac:graphicFrameMk id="14346" creationId="{A3A2B7C7-C3FD-0B06-D9FD-FC8FE131303C}"/>
          </ac:graphicFrameMkLst>
        </pc:graphicFrameChg>
        <pc:graphicFrameChg chg="add mod">
          <ac:chgData name="Danny Young" userId="cb0f4ce2-eb4f-479e-8e8f-3beb257e632f" providerId="ADAL" clId="{46C0FCF2-BEA9-4931-A4A7-4F1E223AD12D}" dt="2024-04-26T23:41:46.364" v="1622" actId="1076"/>
          <ac:graphicFrameMkLst>
            <pc:docMk/>
            <pc:sldMk cId="4221579010" sldId="292"/>
            <ac:graphicFrameMk id="14347" creationId="{8F78DD97-3283-CD9B-5961-A48B737C0086}"/>
          </ac:graphicFrameMkLst>
        </pc:graphicFrameChg>
        <pc:graphicFrameChg chg="add mod">
          <ac:chgData name="Danny Young" userId="cb0f4ce2-eb4f-479e-8e8f-3beb257e632f" providerId="ADAL" clId="{46C0FCF2-BEA9-4931-A4A7-4F1E223AD12D}" dt="2024-04-26T23:42:02.907" v="1629" actId="1076"/>
          <ac:graphicFrameMkLst>
            <pc:docMk/>
            <pc:sldMk cId="4221579010" sldId="292"/>
            <ac:graphicFrameMk id="14348" creationId="{C3A770A0-4795-DDCA-1855-6B4ACAF78363}"/>
          </ac:graphicFrameMkLst>
        </pc:graphicFrameChg>
        <pc:graphicFrameChg chg="add mod">
          <ac:chgData name="Danny Young" userId="cb0f4ce2-eb4f-479e-8e8f-3beb257e632f" providerId="ADAL" clId="{46C0FCF2-BEA9-4931-A4A7-4F1E223AD12D}" dt="2024-04-26T23:42:13.069" v="1633" actId="1076"/>
          <ac:graphicFrameMkLst>
            <pc:docMk/>
            <pc:sldMk cId="4221579010" sldId="292"/>
            <ac:graphicFrameMk id="14349" creationId="{58FC917C-BC66-88B3-693D-75985E8DF1A1}"/>
          </ac:graphicFrameMkLst>
        </pc:graphicFrameChg>
        <pc:inkChg chg="add">
          <ac:chgData name="Danny Young" userId="cb0f4ce2-eb4f-479e-8e8f-3beb257e632f" providerId="ADAL" clId="{46C0FCF2-BEA9-4931-A4A7-4F1E223AD12D}" dt="2024-04-26T23:36:59.169" v="1521" actId="9405"/>
          <ac:inkMkLst>
            <pc:docMk/>
            <pc:sldMk cId="4221579010" sldId="292"/>
            <ac:inkMk id="14342" creationId="{83E719DB-E36E-67F6-4606-E1AC14C33C6F}"/>
          </ac:inkMkLst>
        </pc:inkChg>
        <pc:inkChg chg="add">
          <ac:chgData name="Danny Young" userId="cb0f4ce2-eb4f-479e-8e8f-3beb257e632f" providerId="ADAL" clId="{46C0FCF2-BEA9-4931-A4A7-4F1E223AD12D}" dt="2024-04-26T23:37:00.276" v="1522" actId="9405"/>
          <ac:inkMkLst>
            <pc:docMk/>
            <pc:sldMk cId="4221579010" sldId="292"/>
            <ac:inkMk id="14343" creationId="{99B38AF8-1130-55FB-2A7B-1EB3955AD3C5}"/>
          </ac:inkMkLst>
        </pc:inkChg>
        <pc:cxnChg chg="mod">
          <ac:chgData name="Danny Young" userId="cb0f4ce2-eb4f-479e-8e8f-3beb257e632f" providerId="ADAL" clId="{46C0FCF2-BEA9-4931-A4A7-4F1E223AD12D}" dt="2024-04-26T23:26:20.026" v="1477"/>
          <ac:cxnSpMkLst>
            <pc:docMk/>
            <pc:sldMk cId="4221579010" sldId="292"/>
            <ac:cxnSpMk id="25" creationId="{7454994D-6040-5339-0142-DF4653E85612}"/>
          </ac:cxnSpMkLst>
        </pc:cxnChg>
      </pc:sldChg>
      <pc:sldChg chg="addSp modSp new del modAnim">
        <pc:chgData name="Danny Young" userId="cb0f4ce2-eb4f-479e-8e8f-3beb257e632f" providerId="ADAL" clId="{46C0FCF2-BEA9-4931-A4A7-4F1E223AD12D}" dt="2024-04-26T23:38:19.679" v="1528" actId="47"/>
        <pc:sldMkLst>
          <pc:docMk/>
          <pc:sldMk cId="374456777" sldId="293"/>
        </pc:sldMkLst>
        <pc:spChg chg="add mod">
          <ac:chgData name="Danny Young" userId="cb0f4ce2-eb4f-479e-8e8f-3beb257e632f" providerId="ADAL" clId="{46C0FCF2-BEA9-4931-A4A7-4F1E223AD12D}" dt="2024-04-26T23:32:37.390" v="1497"/>
          <ac:spMkLst>
            <pc:docMk/>
            <pc:sldMk cId="374456777" sldId="293"/>
            <ac:spMk id="4" creationId="{8ED352D5-BC37-CA26-34D8-489C2100F031}"/>
          </ac:spMkLst>
        </pc:spChg>
        <pc:spChg chg="add mod">
          <ac:chgData name="Danny Young" userId="cb0f4ce2-eb4f-479e-8e8f-3beb257e632f" providerId="ADAL" clId="{46C0FCF2-BEA9-4931-A4A7-4F1E223AD12D}" dt="2024-04-26T23:32:37.390" v="1497"/>
          <ac:spMkLst>
            <pc:docMk/>
            <pc:sldMk cId="374456777" sldId="293"/>
            <ac:spMk id="5" creationId="{9EC9F0A3-0FF4-445D-412A-039399CECB08}"/>
          </ac:spMkLst>
        </pc:spChg>
      </pc:sldChg>
      <pc:sldChg chg="addSp delSp modSp new mod delAnim modAnim">
        <pc:chgData name="Danny Young" userId="cb0f4ce2-eb4f-479e-8e8f-3beb257e632f" providerId="ADAL" clId="{46C0FCF2-BEA9-4931-A4A7-4F1E223AD12D}" dt="2024-04-27T01:04:22.012" v="2644" actId="1076"/>
        <pc:sldMkLst>
          <pc:docMk/>
          <pc:sldMk cId="518700051" sldId="293"/>
        </pc:sldMkLst>
        <pc:spChg chg="mod">
          <ac:chgData name="Danny Young" userId="cb0f4ce2-eb4f-479e-8e8f-3beb257e632f" providerId="ADAL" clId="{46C0FCF2-BEA9-4931-A4A7-4F1E223AD12D}" dt="2024-04-27T00:58:58.810" v="2455" actId="1076"/>
          <ac:spMkLst>
            <pc:docMk/>
            <pc:sldMk cId="518700051" sldId="293"/>
            <ac:spMk id="2" creationId="{A6CAA335-DED0-155C-5544-9A2ADE870957}"/>
          </ac:spMkLst>
        </pc:spChg>
        <pc:spChg chg="mod">
          <ac:chgData name="Danny Young" userId="cb0f4ce2-eb4f-479e-8e8f-3beb257e632f" providerId="ADAL" clId="{46C0FCF2-BEA9-4931-A4A7-4F1E223AD12D}" dt="2024-04-27T00:59:58.933" v="2522" actId="313"/>
          <ac:spMkLst>
            <pc:docMk/>
            <pc:sldMk cId="518700051" sldId="293"/>
            <ac:spMk id="3" creationId="{EDCFDFC6-EB29-0EDA-2596-BAC541727AD4}"/>
          </ac:spMkLst>
        </pc:spChg>
        <pc:spChg chg="add mod">
          <ac:chgData name="Danny Young" userId="cb0f4ce2-eb4f-479e-8e8f-3beb257e632f" providerId="ADAL" clId="{46C0FCF2-BEA9-4931-A4A7-4F1E223AD12D}" dt="2024-04-27T00:58:16.987" v="2449" actId="14100"/>
          <ac:spMkLst>
            <pc:docMk/>
            <pc:sldMk cId="518700051" sldId="293"/>
            <ac:spMk id="4" creationId="{1C6D9F79-53FA-1ED3-23A9-FEF60A6ABA9D}"/>
          </ac:spMkLst>
        </pc:spChg>
        <pc:spChg chg="add mod">
          <ac:chgData name="Danny Young" userId="cb0f4ce2-eb4f-479e-8e8f-3beb257e632f" providerId="ADAL" clId="{46C0FCF2-BEA9-4931-A4A7-4F1E223AD12D}" dt="2024-04-27T01:02:07.247" v="2555" actId="1076"/>
          <ac:spMkLst>
            <pc:docMk/>
            <pc:sldMk cId="518700051" sldId="293"/>
            <ac:spMk id="25" creationId="{5582B197-A1B8-166F-69D7-80E9DCFFBF49}"/>
          </ac:spMkLst>
        </pc:spChg>
        <pc:spChg chg="add mod">
          <ac:chgData name="Danny Young" userId="cb0f4ce2-eb4f-479e-8e8f-3beb257e632f" providerId="ADAL" clId="{46C0FCF2-BEA9-4931-A4A7-4F1E223AD12D}" dt="2024-04-27T01:02:33.822" v="2568" actId="20577"/>
          <ac:spMkLst>
            <pc:docMk/>
            <pc:sldMk cId="518700051" sldId="293"/>
            <ac:spMk id="27" creationId="{20E801F5-1F03-64D1-1982-8101E9FD7D70}"/>
          </ac:spMkLst>
        </pc:spChg>
        <pc:spChg chg="add mod">
          <ac:chgData name="Danny Young" userId="cb0f4ce2-eb4f-479e-8e8f-3beb257e632f" providerId="ADAL" clId="{46C0FCF2-BEA9-4931-A4A7-4F1E223AD12D}" dt="2024-04-27T01:04:22.012" v="2644" actId="1076"/>
          <ac:spMkLst>
            <pc:docMk/>
            <pc:sldMk cId="518700051" sldId="293"/>
            <ac:spMk id="33" creationId="{8F8F82BF-667F-F10D-7CCC-179A9165087F}"/>
          </ac:spMkLst>
        </pc:spChg>
        <pc:grpChg chg="add mod">
          <ac:chgData name="Danny Young" userId="cb0f4ce2-eb4f-479e-8e8f-3beb257e632f" providerId="ADAL" clId="{46C0FCF2-BEA9-4931-A4A7-4F1E223AD12D}" dt="2024-04-27T00:58:38.329" v="2451" actId="1076"/>
          <ac:grpSpMkLst>
            <pc:docMk/>
            <pc:sldMk cId="518700051" sldId="293"/>
            <ac:grpSpMk id="9" creationId="{56E3C2B3-7347-2179-31EB-5B36DDBA5BD5}"/>
          </ac:grpSpMkLst>
        </pc:grpChg>
        <pc:graphicFrameChg chg="add mod">
          <ac:chgData name="Danny Young" userId="cb0f4ce2-eb4f-479e-8e8f-3beb257e632f" providerId="ADAL" clId="{46C0FCF2-BEA9-4931-A4A7-4F1E223AD12D}" dt="2024-04-27T00:58:38.329" v="2451" actId="1076"/>
          <ac:graphicFrameMkLst>
            <pc:docMk/>
            <pc:sldMk cId="518700051" sldId="293"/>
            <ac:graphicFrameMk id="6" creationId="{899DB2CE-AF1E-2186-573C-3586BB9B91CC}"/>
          </ac:graphicFrameMkLst>
        </pc:graphicFrameChg>
        <pc:graphicFrameChg chg="add mod">
          <ac:chgData name="Danny Young" userId="cb0f4ce2-eb4f-479e-8e8f-3beb257e632f" providerId="ADAL" clId="{46C0FCF2-BEA9-4931-A4A7-4F1E223AD12D}" dt="2024-04-27T00:58:38.329" v="2451" actId="1076"/>
          <ac:graphicFrameMkLst>
            <pc:docMk/>
            <pc:sldMk cId="518700051" sldId="293"/>
            <ac:graphicFrameMk id="7" creationId="{59971D67-00C4-BBEE-808B-833D66EE64B6}"/>
          </ac:graphicFrameMkLst>
        </pc:graphicFrameChg>
        <pc:graphicFrameChg chg="add mod">
          <ac:chgData name="Danny Young" userId="cb0f4ce2-eb4f-479e-8e8f-3beb257e632f" providerId="ADAL" clId="{46C0FCF2-BEA9-4931-A4A7-4F1E223AD12D}" dt="2024-04-27T00:58:38.329" v="2451" actId="1076"/>
          <ac:graphicFrameMkLst>
            <pc:docMk/>
            <pc:sldMk cId="518700051" sldId="293"/>
            <ac:graphicFrameMk id="8" creationId="{3C5F5E66-1CF4-65BF-37CC-D46D4A0D0760}"/>
          </ac:graphicFrameMkLst>
        </pc:graphicFrameChg>
        <pc:graphicFrameChg chg="add mod">
          <ac:chgData name="Danny Young" userId="cb0f4ce2-eb4f-479e-8e8f-3beb257e632f" providerId="ADAL" clId="{46C0FCF2-BEA9-4931-A4A7-4F1E223AD12D}" dt="2024-04-27T00:58:38.329" v="2451" actId="1076"/>
          <ac:graphicFrameMkLst>
            <pc:docMk/>
            <pc:sldMk cId="518700051" sldId="293"/>
            <ac:graphicFrameMk id="16" creationId="{40279333-4B1E-9D5C-E27A-AD14154CDED4}"/>
          </ac:graphicFrameMkLst>
        </pc:graphicFrameChg>
        <pc:graphicFrameChg chg="add mod">
          <ac:chgData name="Danny Young" userId="cb0f4ce2-eb4f-479e-8e8f-3beb257e632f" providerId="ADAL" clId="{46C0FCF2-BEA9-4931-A4A7-4F1E223AD12D}" dt="2024-04-27T01:00:31.229" v="2525"/>
          <ac:graphicFrameMkLst>
            <pc:docMk/>
            <pc:sldMk cId="518700051" sldId="293"/>
            <ac:graphicFrameMk id="17" creationId="{CAD2B9A8-2FE6-95D9-EB17-F32BA8C9E780}"/>
          </ac:graphicFrameMkLst>
        </pc:graphicFrameChg>
        <pc:graphicFrameChg chg="add mod">
          <ac:chgData name="Danny Young" userId="cb0f4ce2-eb4f-479e-8e8f-3beb257e632f" providerId="ADAL" clId="{46C0FCF2-BEA9-4931-A4A7-4F1E223AD12D}" dt="2024-04-27T00:59:03.802" v="2457"/>
          <ac:graphicFrameMkLst>
            <pc:docMk/>
            <pc:sldMk cId="518700051" sldId="293"/>
            <ac:graphicFrameMk id="18" creationId="{5341ACBD-07CF-BAF2-0CDA-D520EF028E70}"/>
          </ac:graphicFrameMkLst>
        </pc:graphicFrameChg>
        <pc:graphicFrameChg chg="add mod">
          <ac:chgData name="Danny Young" userId="cb0f4ce2-eb4f-479e-8e8f-3beb257e632f" providerId="ADAL" clId="{46C0FCF2-BEA9-4931-A4A7-4F1E223AD12D}" dt="2024-04-27T00:59:07.784" v="2459"/>
          <ac:graphicFrameMkLst>
            <pc:docMk/>
            <pc:sldMk cId="518700051" sldId="293"/>
            <ac:graphicFrameMk id="19" creationId="{6AA263F4-D8A8-7303-44F9-10277E4D2F3F}"/>
          </ac:graphicFrameMkLst>
        </pc:graphicFrameChg>
        <pc:graphicFrameChg chg="add mod">
          <ac:chgData name="Danny Young" userId="cb0f4ce2-eb4f-479e-8e8f-3beb257e632f" providerId="ADAL" clId="{46C0FCF2-BEA9-4931-A4A7-4F1E223AD12D}" dt="2024-04-27T00:58:38.329" v="2451" actId="1076"/>
          <ac:graphicFrameMkLst>
            <pc:docMk/>
            <pc:sldMk cId="518700051" sldId="293"/>
            <ac:graphicFrameMk id="20" creationId="{9CD0BAB2-DD4C-C793-2A78-FA1E2CDDE705}"/>
          </ac:graphicFrameMkLst>
        </pc:graphicFrameChg>
        <pc:graphicFrameChg chg="add mod">
          <ac:chgData name="Danny Young" userId="cb0f4ce2-eb4f-479e-8e8f-3beb257e632f" providerId="ADAL" clId="{46C0FCF2-BEA9-4931-A4A7-4F1E223AD12D}" dt="2024-04-27T00:59:16.021" v="2462" actId="1037"/>
          <ac:graphicFrameMkLst>
            <pc:docMk/>
            <pc:sldMk cId="518700051" sldId="293"/>
            <ac:graphicFrameMk id="21" creationId="{63859516-D2A0-D3DC-4B1D-07C2C35E45D6}"/>
          </ac:graphicFrameMkLst>
        </pc:graphicFrameChg>
        <pc:graphicFrameChg chg="add mod">
          <ac:chgData name="Danny Young" userId="cb0f4ce2-eb4f-479e-8e8f-3beb257e632f" providerId="ADAL" clId="{46C0FCF2-BEA9-4931-A4A7-4F1E223AD12D}" dt="2024-04-27T00:59:25.906" v="2465"/>
          <ac:graphicFrameMkLst>
            <pc:docMk/>
            <pc:sldMk cId="518700051" sldId="293"/>
            <ac:graphicFrameMk id="22" creationId="{0F6199B0-FE63-D165-1187-232B1CD7FD24}"/>
          </ac:graphicFrameMkLst>
        </pc:graphicFrameChg>
        <pc:graphicFrameChg chg="add mod">
          <ac:chgData name="Danny Young" userId="cb0f4ce2-eb4f-479e-8e8f-3beb257e632f" providerId="ADAL" clId="{46C0FCF2-BEA9-4931-A4A7-4F1E223AD12D}" dt="2024-04-27T00:59:34.441" v="2468" actId="1037"/>
          <ac:graphicFrameMkLst>
            <pc:docMk/>
            <pc:sldMk cId="518700051" sldId="293"/>
            <ac:graphicFrameMk id="23" creationId="{EB73D881-6AD1-F31E-33DD-BEB855AA82F2}"/>
          </ac:graphicFrameMkLst>
        </pc:graphicFrameChg>
        <pc:graphicFrameChg chg="add del mod">
          <ac:chgData name="Danny Young" userId="cb0f4ce2-eb4f-479e-8e8f-3beb257e632f" providerId="ADAL" clId="{46C0FCF2-BEA9-4931-A4A7-4F1E223AD12D}" dt="2024-04-27T01:01:43.185" v="2535" actId="478"/>
          <ac:graphicFrameMkLst>
            <pc:docMk/>
            <pc:sldMk cId="518700051" sldId="293"/>
            <ac:graphicFrameMk id="24" creationId="{A46ED66C-1733-9141-6D52-E9CF0A7076F9}"/>
          </ac:graphicFrameMkLst>
        </pc:graphicFrameChg>
        <pc:graphicFrameChg chg="add mod">
          <ac:chgData name="Danny Young" userId="cb0f4ce2-eb4f-479e-8e8f-3beb257e632f" providerId="ADAL" clId="{46C0FCF2-BEA9-4931-A4A7-4F1E223AD12D}" dt="2024-04-27T01:02:21.890" v="2562" actId="1076"/>
          <ac:graphicFrameMkLst>
            <pc:docMk/>
            <pc:sldMk cId="518700051" sldId="293"/>
            <ac:graphicFrameMk id="26" creationId="{11FE05D8-66A1-2A54-5E6E-8958645B7B1C}"/>
          </ac:graphicFrameMkLst>
        </pc:graphicFrameChg>
        <pc:graphicFrameChg chg="add mod">
          <ac:chgData name="Danny Young" userId="cb0f4ce2-eb4f-479e-8e8f-3beb257e632f" providerId="ADAL" clId="{46C0FCF2-BEA9-4931-A4A7-4F1E223AD12D}" dt="2024-04-27T01:02:49.914" v="2580" actId="1035"/>
          <ac:graphicFrameMkLst>
            <pc:docMk/>
            <pc:sldMk cId="518700051" sldId="293"/>
            <ac:graphicFrameMk id="28" creationId="{5F01899B-CBA7-0D00-E0F0-F16AFDF21F53}"/>
          </ac:graphicFrameMkLst>
        </pc:graphicFrameChg>
        <pc:graphicFrameChg chg="add mod">
          <ac:chgData name="Danny Young" userId="cb0f4ce2-eb4f-479e-8e8f-3beb257e632f" providerId="ADAL" clId="{46C0FCF2-BEA9-4931-A4A7-4F1E223AD12D}" dt="2024-04-27T01:03:11.918" v="2592" actId="1038"/>
          <ac:graphicFrameMkLst>
            <pc:docMk/>
            <pc:sldMk cId="518700051" sldId="293"/>
            <ac:graphicFrameMk id="29" creationId="{8BFB35B2-A25B-EA99-4C8F-98BF054834B5}"/>
          </ac:graphicFrameMkLst>
        </pc:graphicFrameChg>
        <pc:graphicFrameChg chg="add mod">
          <ac:chgData name="Danny Young" userId="cb0f4ce2-eb4f-479e-8e8f-3beb257e632f" providerId="ADAL" clId="{46C0FCF2-BEA9-4931-A4A7-4F1E223AD12D}" dt="2024-04-27T01:03:37.372" v="2607" actId="14100"/>
          <ac:graphicFrameMkLst>
            <pc:docMk/>
            <pc:sldMk cId="518700051" sldId="293"/>
            <ac:graphicFrameMk id="30" creationId="{5A02CFC9-8B99-1755-CDD4-088EF05D866E}"/>
          </ac:graphicFrameMkLst>
        </pc:graphicFrameChg>
        <pc:graphicFrameChg chg="add mod">
          <ac:chgData name="Danny Young" userId="cb0f4ce2-eb4f-479e-8e8f-3beb257e632f" providerId="ADAL" clId="{46C0FCF2-BEA9-4931-A4A7-4F1E223AD12D}" dt="2024-04-27T01:03:39.311" v="2608" actId="1036"/>
          <ac:graphicFrameMkLst>
            <pc:docMk/>
            <pc:sldMk cId="518700051" sldId="293"/>
            <ac:graphicFrameMk id="31" creationId="{42C702BD-EDA9-0FEB-D196-09670174BD74}"/>
          </ac:graphicFrameMkLst>
        </pc:graphicFrameChg>
        <pc:graphicFrameChg chg="add mod">
          <ac:chgData name="Danny Young" userId="cb0f4ce2-eb4f-479e-8e8f-3beb257e632f" providerId="ADAL" clId="{46C0FCF2-BEA9-4931-A4A7-4F1E223AD12D}" dt="2024-04-27T01:03:58.577" v="2616" actId="1076"/>
          <ac:graphicFrameMkLst>
            <pc:docMk/>
            <pc:sldMk cId="518700051" sldId="293"/>
            <ac:graphicFrameMk id="32" creationId="{B4F7DA69-C97D-A145-BB8B-930353FDE798}"/>
          </ac:graphicFrameMkLst>
        </pc:graphicFrameChg>
        <pc:cxnChg chg="add mod">
          <ac:chgData name="Danny Young" userId="cb0f4ce2-eb4f-479e-8e8f-3beb257e632f" providerId="ADAL" clId="{46C0FCF2-BEA9-4931-A4A7-4F1E223AD12D}" dt="2024-04-27T00:58:38.329" v="2451" actId="1076"/>
          <ac:cxnSpMkLst>
            <pc:docMk/>
            <pc:sldMk cId="518700051" sldId="293"/>
            <ac:cxnSpMk id="5" creationId="{06D104D2-DA4C-CFC1-E7EE-9CC62633F264}"/>
          </ac:cxnSpMkLst>
        </pc:cxnChg>
        <pc:cxnChg chg="mod">
          <ac:chgData name="Danny Young" userId="cb0f4ce2-eb4f-479e-8e8f-3beb257e632f" providerId="ADAL" clId="{46C0FCF2-BEA9-4931-A4A7-4F1E223AD12D}" dt="2024-04-27T00:58:32.421" v="2450"/>
          <ac:cxnSpMkLst>
            <pc:docMk/>
            <pc:sldMk cId="518700051" sldId="293"/>
            <ac:cxnSpMk id="10" creationId="{B3DE602F-1599-E481-E15E-F613946CA578}"/>
          </ac:cxnSpMkLst>
        </pc:cxnChg>
        <pc:cxnChg chg="mod">
          <ac:chgData name="Danny Young" userId="cb0f4ce2-eb4f-479e-8e8f-3beb257e632f" providerId="ADAL" clId="{46C0FCF2-BEA9-4931-A4A7-4F1E223AD12D}" dt="2024-04-27T00:58:32.421" v="2450"/>
          <ac:cxnSpMkLst>
            <pc:docMk/>
            <pc:sldMk cId="518700051" sldId="293"/>
            <ac:cxnSpMk id="11" creationId="{27B220CA-47A7-5873-FB1A-693111A57626}"/>
          </ac:cxnSpMkLst>
        </pc:cxnChg>
        <pc:cxnChg chg="mod">
          <ac:chgData name="Danny Young" userId="cb0f4ce2-eb4f-479e-8e8f-3beb257e632f" providerId="ADAL" clId="{46C0FCF2-BEA9-4931-A4A7-4F1E223AD12D}" dt="2024-04-27T00:58:32.421" v="2450"/>
          <ac:cxnSpMkLst>
            <pc:docMk/>
            <pc:sldMk cId="518700051" sldId="293"/>
            <ac:cxnSpMk id="12" creationId="{E901D11F-4415-DA55-AB60-DD785BC71886}"/>
          </ac:cxnSpMkLst>
        </pc:cxnChg>
        <pc:cxnChg chg="mod">
          <ac:chgData name="Danny Young" userId="cb0f4ce2-eb4f-479e-8e8f-3beb257e632f" providerId="ADAL" clId="{46C0FCF2-BEA9-4931-A4A7-4F1E223AD12D}" dt="2024-04-27T00:58:32.421" v="2450"/>
          <ac:cxnSpMkLst>
            <pc:docMk/>
            <pc:sldMk cId="518700051" sldId="293"/>
            <ac:cxnSpMk id="13" creationId="{CDB919F4-2933-7E6B-41A2-6E0D94D54436}"/>
          </ac:cxnSpMkLst>
        </pc:cxnChg>
        <pc:cxnChg chg="mod">
          <ac:chgData name="Danny Young" userId="cb0f4ce2-eb4f-479e-8e8f-3beb257e632f" providerId="ADAL" clId="{46C0FCF2-BEA9-4931-A4A7-4F1E223AD12D}" dt="2024-04-27T00:58:32.421" v="2450"/>
          <ac:cxnSpMkLst>
            <pc:docMk/>
            <pc:sldMk cId="518700051" sldId="293"/>
            <ac:cxnSpMk id="14" creationId="{B84024CB-1F36-591A-5577-E0D79FCFD7A3}"/>
          </ac:cxnSpMkLst>
        </pc:cxnChg>
        <pc:cxnChg chg="mod">
          <ac:chgData name="Danny Young" userId="cb0f4ce2-eb4f-479e-8e8f-3beb257e632f" providerId="ADAL" clId="{46C0FCF2-BEA9-4931-A4A7-4F1E223AD12D}" dt="2024-04-27T00:58:32.421" v="2450"/>
          <ac:cxnSpMkLst>
            <pc:docMk/>
            <pc:sldMk cId="518700051" sldId="293"/>
            <ac:cxnSpMk id="15" creationId="{50842F15-2200-0B69-1DF9-17F8E3D9E3CD}"/>
          </ac:cxnSpMkLst>
        </pc:cxnChg>
      </pc:sldChg>
      <pc:sldChg chg="addSp delSp modSp new modAnim">
        <pc:chgData name="Danny Young" userId="cb0f4ce2-eb4f-479e-8e8f-3beb257e632f" providerId="ADAL" clId="{46C0FCF2-BEA9-4931-A4A7-4F1E223AD12D}" dt="2024-05-10T15:57:42.392" v="3062" actId="478"/>
        <pc:sldMkLst>
          <pc:docMk/>
          <pc:sldMk cId="2542738217" sldId="294"/>
        </pc:sldMkLst>
        <pc:spChg chg="del">
          <ac:chgData name="Danny Young" userId="cb0f4ce2-eb4f-479e-8e8f-3beb257e632f" providerId="ADAL" clId="{46C0FCF2-BEA9-4931-A4A7-4F1E223AD12D}" dt="2024-05-10T15:57:42.392" v="3062" actId="478"/>
          <ac:spMkLst>
            <pc:docMk/>
            <pc:sldMk cId="2542738217" sldId="294"/>
            <ac:spMk id="2" creationId="{5C8572AE-947A-276F-FDFC-20B0BB4FF07D}"/>
          </ac:spMkLst>
        </pc:spChg>
        <pc:spChg chg="del">
          <ac:chgData name="Danny Young" userId="cb0f4ce2-eb4f-479e-8e8f-3beb257e632f" providerId="ADAL" clId="{46C0FCF2-BEA9-4931-A4A7-4F1E223AD12D}" dt="2024-05-10T15:57:42.392" v="3062" actId="478"/>
          <ac:spMkLst>
            <pc:docMk/>
            <pc:sldMk cId="2542738217" sldId="294"/>
            <ac:spMk id="3" creationId="{16687C34-4CB8-9C73-DE8D-81176A1FD2F0}"/>
          </ac:spMkLst>
        </pc:spChg>
        <pc:spChg chg="add mod">
          <ac:chgData name="Danny Young" userId="cb0f4ce2-eb4f-479e-8e8f-3beb257e632f" providerId="ADAL" clId="{46C0FCF2-BEA9-4931-A4A7-4F1E223AD12D}" dt="2024-05-10T15:57:39.731" v="3061"/>
          <ac:spMkLst>
            <pc:docMk/>
            <pc:sldMk cId="2542738217" sldId="294"/>
            <ac:spMk id="5" creationId="{373FC5F3-15A7-7E5C-8EE7-95CAC0DB707F}"/>
          </ac:spMkLst>
        </pc:spChg>
        <pc:picChg chg="add mod">
          <ac:chgData name="Danny Young" userId="cb0f4ce2-eb4f-479e-8e8f-3beb257e632f" providerId="ADAL" clId="{46C0FCF2-BEA9-4931-A4A7-4F1E223AD12D}" dt="2024-05-10T15:57:39.731" v="3061"/>
          <ac:picMkLst>
            <pc:docMk/>
            <pc:sldMk cId="2542738217" sldId="294"/>
            <ac:picMk id="4" creationId="{B76E4C04-177A-BBC5-2C4A-C085FB5F82DD}"/>
          </ac:picMkLst>
        </pc:picChg>
      </pc:sldChg>
    </pc:docChg>
  </pc:docChgLst>
  <pc:docChgLst>
    <pc:chgData name="Danny Young" userId="cb0f4ce2-eb4f-479e-8e8f-3beb257e632f" providerId="ADAL" clId="{F31012F7-62FE-45BF-92A3-7A9CC46F4782}"/>
    <pc:docChg chg="modSld">
      <pc:chgData name="Danny Young" userId="cb0f4ce2-eb4f-479e-8e8f-3beb257e632f" providerId="ADAL" clId="{F31012F7-62FE-45BF-92A3-7A9CC46F4782}" dt="2025-04-15T18:50:12.858" v="10" actId="1036"/>
      <pc:docMkLst>
        <pc:docMk/>
      </pc:docMkLst>
      <pc:sldChg chg="modSp mod">
        <pc:chgData name="Danny Young" userId="cb0f4ce2-eb4f-479e-8e8f-3beb257e632f" providerId="ADAL" clId="{F31012F7-62FE-45BF-92A3-7A9CC46F4782}" dt="2025-04-15T18:50:12.858" v="10" actId="1036"/>
        <pc:sldMkLst>
          <pc:docMk/>
          <pc:sldMk cId="4221579010" sldId="292"/>
        </pc:sldMkLst>
        <pc:graphicFrameChg chg="mod">
          <ac:chgData name="Danny Young" userId="cb0f4ce2-eb4f-479e-8e8f-3beb257e632f" providerId="ADAL" clId="{F31012F7-62FE-45BF-92A3-7A9CC46F4782}" dt="2025-04-15T18:49:54.529" v="1"/>
          <ac:graphicFrameMkLst>
            <pc:docMk/>
            <pc:sldMk cId="4221579010" sldId="292"/>
            <ac:graphicFrameMk id="14347" creationId="{8F78DD97-3283-CD9B-5961-A48B737C0086}"/>
          </ac:graphicFrameMkLst>
        </pc:graphicFrameChg>
        <pc:graphicFrameChg chg="mod">
          <ac:chgData name="Danny Young" userId="cb0f4ce2-eb4f-479e-8e8f-3beb257e632f" providerId="ADAL" clId="{F31012F7-62FE-45BF-92A3-7A9CC46F4782}" dt="2025-04-15T18:49:58.577" v="3"/>
          <ac:graphicFrameMkLst>
            <pc:docMk/>
            <pc:sldMk cId="4221579010" sldId="292"/>
            <ac:graphicFrameMk id="14348" creationId="{C3A770A0-4795-DDCA-1855-6B4ACAF78363}"/>
          </ac:graphicFrameMkLst>
        </pc:graphicFrameChg>
        <pc:graphicFrameChg chg="mod">
          <ac:chgData name="Danny Young" userId="cb0f4ce2-eb4f-479e-8e8f-3beb257e632f" providerId="ADAL" clId="{F31012F7-62FE-45BF-92A3-7A9CC46F4782}" dt="2025-04-15T18:50:12.858" v="10" actId="1036"/>
          <ac:graphicFrameMkLst>
            <pc:docMk/>
            <pc:sldMk cId="4221579010" sldId="292"/>
            <ac:graphicFrameMk id="14349" creationId="{58FC917C-BC66-88B3-693D-75985E8DF1A1}"/>
          </ac:graphicFrameMkLst>
        </pc:graphicFrame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6T23:36:59.165"/>
    </inkml:context>
    <inkml:brush xml:id="br0">
      <inkml:brushProperty name="width" value="0.05" units="cm"/>
      <inkml:brushProperty name="height" value="0.05" units="cm"/>
      <inkml:brushProperty name="color" value="#E71224"/>
    </inkml:brush>
  </inkml:definitions>
  <inkml:trace contextRef="#ctx0" brushRef="#br0">539 1740 24575,'-88'-217'0,"39"101"0,-75-188-407,-147-355-888,271 658 1311,-7-17 892,8 13-369,6 9-300,9 11-239,-1 1 0,-1 0 0,0 1 0,16 28 0,-8-13 0,268 445 0,-35-54 0,-239-396 0,2-1 0,1-1 0,1-1 0,43 40 0,-59-60 0,6 5 0,-10-9 0,0 0 0,0 0 0,0 0 0,0 0 0,0 0 0,0-1 0,0 1 0,0 0 0,0 0 0,0 0 0,0 0 0,0 0 0,0 0 0,0 0 0,0 0 0,0-1 0,0 1 0,0 0 0,0 0 0,0 0 0,0 0 0,0 0 0,0 0 0,0 0 0,0 0 0,0 0 0,1-1 0,-1 1 0,0 0 0,0 0 0,0 0 0,0 0 0,0 0 0,0 0 0,0 0 0,0 0 0,0 0 0,1 0 0,-1 0 0,0 0 0,0 0 0,0 0 0,0 0 0,0 0 0,0 0 0,0 0 0,1 0 0,-1 0 0,0 0 0,0 0 0,0 0 0,0 0 0,0 0 0,0 0 0,0 0 0,0 0 0,1 0 0,-1 0 0,0 1 0,0-1 0,0 0 0,0 0 0,0 0 0,-1-8 0,-1 0 0,0 0 0,-1 0 0,-3-7 0,-3-8 0,-19-53 0,-73-210 0,77 205 0,-23-133 0,45 201 0,-6-55 0,8 61 0,0 1 0,0-1 0,1 1 0,0-1 0,0 1 0,0 0 0,5-13 0,-6 18 0,1 0 0,0-1 0,-1 1 0,1 0 0,0-1 0,0 1 0,-1 0 0,1 0 0,0 0 0,0 0 0,0 0 0,1 0 0,-1 0 0,0 0 0,0 0 0,0 0 0,1 1 0,-1-1 0,0 0 0,1 1 0,2-1 0,-2 1 0,0 0 0,1 0 0,-1 0 0,1 0 0,-1 0 0,1 1 0,-1-1 0,0 1 0,1-1 0,-1 1 0,0 0 0,3 1 0,4 4 0,1 0 0,-1 0 0,0 0 0,13 14 0,12 15 0,-1 1 0,40 58 0,44 90 0,-94-145 0,-1 0 0,-3 2 0,-1 0 0,-2 1 0,15 60 0,-30-100 0,0 2 0,0 0 0,-1 0 0,1 0 0,-1 0 0,1 0 0,-1 0 0,-1 1 0,0 6 0,1-11 0,0 1 0,0-1 0,0 0 0,0 0 0,0 0 0,0 1 0,0-1 0,0 0 0,0 0 0,0 0 0,-1 1 0,1-1 0,0 0 0,0 0 0,0 0 0,0 1 0,0-1 0,-1 0 0,1 0 0,0 0 0,0 0 0,0 0 0,0 1 0,-1-1 0,1 0 0,0 0 0,0 0 0,0 0 0,-1 0 0,1 0 0,0 0 0,0 0 0,-1 0 0,1 0 0,0 0 0,0 0 0,0 0 0,-1 0 0,1 0 0,0 0 0,0 0 0,0 0 0,-1 0 0,1 0 0,0 0 0,0 0 0,-1-1 0,-9-10 0,-6-21 0,-1-16 0,3 0 0,2 0 0,-8-63 0,12 42 0,3-126 0,7 155 0,1 0 0,3 1 0,12-50 0,-11 65 0,1 1 0,0 0 0,2 0 0,1 1 0,0 0 0,21-29 0,-25 42 0,0 0 0,0 1 0,1 0 0,-1 0 0,10-6 0,-15 12 0,0 0 0,1 1 0,-1-1 0,0 1 0,0 0 0,1 0 0,-1 0 0,1 0 0,-1 0 0,1 0 0,-1 1 0,1-1 0,0 1 0,-1 0 0,1 0 0,-1 0 0,1 0 0,0 0 0,-1 0 0,1 1 0,-1-1 0,1 1 0,-1 0 0,1 0 0,-1 0 0,4 1 0,0 2 0,-1 0 0,0 0 0,1 1 0,-1 0 0,-1-1 0,1 2 0,7 10 0,21 44 0,-12-19 0,-20-40 0,-1 0 0,1 0 0,-1 0 0,1 0 0,0 0 0,0 0 0,-1 0 0,1 0 0,0 0 0,0-1 0,0 1 0,0 0 0,0-1 0,2 2 0,-3-2 0,1 0 0,0 0 0,-1 0 0,1 0 0,0 0 0,-1 0 0,1 0 0,-1 0 0,1 0 0,0 0 0,-1 0 0,1 0 0,-1-1 0,1 1 0,-1 0 0,1 0 0,0-1 0,-1 1 0,1 0 0,0-2 0,3-1 0,-1-1 0,0 0 0,0-1 0,0 1 0,4-8 0,-3 5 0,90-167 0,60-96 0,-149 263 0,0 0 0,0 0 0,0 0 0,1 1 0,0-1 0,9-6 0,-15 13 0,1-1 0,-1 1 0,1 0 0,0-1 0,-1 1 0,1-1 0,0 1 0,-1 0 0,1 0 0,0-1 0,0 1 0,-1 0 0,1 0 0,0 0 0,0 0 0,-1 0 0,1 0 0,0 0 0,0 0 0,-1 0 0,1 0 0,0 0 0,1 1 0,-1-1 0,-1 1 0,1 0 0,0 0 0,0 0 0,0 0 0,0 0 0,-1 0 0,1 0 0,0 0 0,-1 0 0,1 0 0,-1 1 0,1-1 0,-1 0 0,1 2 0,2 10 0,0 1 0,-1-1 0,-1 1 0,0-1 0,-2 25 0,-12 72 0,10-90 0,-17 95 0,-5-1 0,-5-1 0,-75 183 0,73-231 0,25-55 0,22-42 0,476-877-734,-474 879 734,-9 14 0,1 1 0,1 0 0,21-25 0,-21 34 61,-5 11 92,-5 19 245,-11 23-367,-1 0 1,-2 0 0,-22 48-1,25-67-35,-110 256 4,115-269 0,8-9 0,-1-7 0,1 1 0,0-1 0,0 0 0,-1 0 0,1 0 0,-1 0 0,1 0 0,-1 0 0,1 0 0,-1 0 0,0-1 0,2-1 0,196-214 0,-91 96 0,-58 64 0,67-67 0,-117 124 0,0-1 0,1 1 0,-1-1 0,1 1 0,-1-1 0,1 1 0,-1 0 0,1-1 0,-1 1 0,1 0 0,-1-1 0,1 1 0,0 0 0,-1-1 0,1 1 0,0 0 0,-1 0 0,1 0 0,-1 0 0,1 0 0,0 0 0,0 0 0,0 0 0,-1 0 0,0 1 0,1-1 0,-1 1 0,0-1 0,1 0 0,-1 1 0,0-1 0,0 1 0,0-1 0,1 1 0,-1-1 0,0 1 0,0-1 0,0 1 0,0-1 0,0 1 0,0-1 0,0 1 0,0-1 0,0 2 0,-6 34 0,-13 17 0,-1-1 0,-33 58 0,-65 96 0,118-206 0,-106 163 0,79-123 0,25-38 0,0 0 0,1 0 0,-1 1 0,1-1 0,0 0 0,0 1 0,0-1 0,-1 5 0,2-7 0,0 0 0,1 0 0,-1 0 0,0 1 0,1-1 0,-1 0 0,0 0 0,1 0 0,-1 0 0,0 0 0,1 0 0,-1 0 0,1 0 0,-1 0 0,0 0 0,1 0 0,-1 0 0,0-1 0,1 1 0,-1 0 0,0 0 0,1 0 0,-1 0 0,0-1 0,1 1 0,-1 0 0,0 0 0,0 0 0,1-1 0,-1 1 0,0 0 0,0 0 0,1-1 0,-1 0 0,46-38 0,106-108 0,313-288 0,-456 427 0,-7 5 0,0 1 0,1 0 0,-1 0 0,0 0 0,0 0 0,1 0 0,-1 1 0,1-1 0,0 1 0,-1-1 0,1 1 0,0 0 0,5-1 0,-7 2 0,-1 0 0,0 0 0,1 1 0,-1-1 0,1 0 0,-1 0 0,1 1 0,-1-1 0,0 0 0,1 1 0,-1-1 0,0 0 0,1 1 0,-1-1 0,0 0 0,1 1 0,-1-1 0,0 1 0,0-1 0,0 1 0,1-1 0,-1 0 0,0 1 0,0-1 0,0 1 0,0-1 0,0 1 0,0-1 0,0 1 0,0-1 0,0 2 0,0 8 0,-1 1 0,-1-1 0,1 1 0,-2-1 0,0 0 0,0 0 0,-6 13 0,5-11 0,-36 90 0,-58 105 0,-70 94 0,52-97 0,108-189 0,5-11 0,1-1 0,0 1 0,-1 0 0,1 0 0,1 0 0,-1 0 0,1 0 0,-2 8 0,6-11 0,6-6 0,9-10 0,0 0 0,26-31 0,-22 22 0,604-683-620,-617 696 620,2-3 0,24-22 0,-35 35 0,0 1 0,1-1 0,-1 1 0,0 0 0,1-1 0,-1 1 0,1 0 0,-1-1 0,0 1 0,1 0 0,-1 0 1,1-1-1,-1 1 0,1 0 0,-1 0 0,1 0 0,-1 0 0,1-1 0,-1 1 0,1 0 0,-1 0 0,1 0 0,-1 0 0,1 0 0,0 11-4,-12 21 110,-41 78-181,-73 111-1,-82 97-314,154-240 362,-226 328 28,252-364 0,26-42 0,1 1 0,-1 0 0,0-1 0,1 1 0,0 0 0,-1 0 0,1 0 0,-1-1 0,1 1 0,0 0 0,-1 0 0,1 0 0,0 0 0,0-1 0,0 1 0,0 0 0,0 0 0,0 0 0,0 0 0,0 0 0,0 1 0,1-2 0,1 0 0,-1-1 0,1 1 0,-1 0 0,0-1 0,1 1 0,-1-1 0,0 0 0,1 1 0,-1-1 0,0 0 0,0 0 0,0 0 0,0 0 0,2-1 0,31-26 0,56-61 0,-69 67 0,380-418-205,182-184-141,-576 618 343,-8 11 320,-12 18 570,9-18-724,-187 289-435,-244 285 0,380-513 272,55-63 128,6-6 153,9-5 127,53-45-408,-2-3 0,84-91 0,102-144 0,-185 210 0,0-5 0,12-15 0,-78 100 0,-1 0 0,1 0 0,0 0 0,0 0 0,0 0 0,0 1 0,-1-1 0,1 0 0,0 0 0,0 1 0,1-1 0,-1 0 0,0 1 0,0-1 0,0 1 0,2-1 0,0 8 0,-4 11 0,-5 13 0,-19 52 0,17-59 0,-311 876-1514,225-647 1298,82-220 211,-208 530-673,195-510 1885,14-34-378,11-20-823,0 1 0,0 0-1,0 0 1,0 0 0,0 0-1,0 0 1,0 0 0,0 0 0,-1 0-1,1-1 1,0 1 0,0 0-1,0 0 1,0 0 0,0 0 0,0 0-1,0 0 1,0 0 0,-1 0-1,1 0 1,0 0 0,0 0 0,0 0-1,0 0 1,0 0 0,0 0-1,0 0 1,-1 0 0,1 0 0,0 0-1,0 0 1,0 0 0,0 0-1,0 0 1,0 0 0,-1 0 0,1 0-1,0 0 1,0 0 0,0 0-1,0 0 1,0 0 0,0 0 0,0 0-1,0 0 1,-1 0 0,1 1-1,0-1 1,0 0 0,0 0 0,0 0-1,0 0 1,0 0 0,0 0-1,0 0 1,0 0 0,0 1 0,0-1-1,0 0 1,0 0 0,0 0-1,0 0 1,0 0 0,0 0 0,0 1-1,-1-3-5,0 0 0,0 1 0,-1-1 0,1 0 0,0 1 0,-1-1 0,1 1 0,-1-1 0,1 1 0,-1 0 0,0 0 0,1 0 0,-1 0 0,0 0 0,0 0 0,0 0 0,-2 0 0,-13-8 0,-21-16 0,-43-38 0,-302-303-1007,31-35 0,53 19 761,275 341 577,91 169 1341,-42-77-1415,-20-42-257,-2-5 0,-1 1 0,1-1 0,-1 1 0,0-1 0,-1 1 0,1-1 0,-1 1 0,0 0 0,0 0 0,0 5 0,-1-10 0,0 1 0,0-1 0,0 0 0,0 0 0,0 0 0,0 1 0,0-1 0,0 0 0,0 0 0,0 1 0,0-1 0,0 0 0,0 0 0,-1 0 0,1 1 0,0-1 0,0 0 0,0 0 0,0 0 0,0 0 0,-1 1 0,1-1 0,0 0 0,0 0 0,0 0 0,0 0 0,-1 0 0,1 0 0,0 1 0,0-1 0,-1 0 0,1 0 0,0 0 0,0 0 0,0 0 0,-1 0 0,1 0 0,0 0 0,-11-5 0,-6-11 0,2-2 0,7 8 0,0 1 0,0 0 0,-1 0 0,-13-10 0,22 19 0,-1-1 0,0 1 0,1 0 0,-1 0 0,1 0 0,-1-1 0,1 1 0,-1 0 0,0 0 0,1 0 0,-1 0 0,1 0 0,-1 0 0,0 0 0,1 0 0,-1 0 0,1 0 0,-1 0 0,1 1 0,-1-1 0,0 0 0,1 0 0,-1 0 0,1 1 0,-1-1 0,1 0 0,-1 1 0,1-1 0,-1 1 0,1-1 0,0 0 0,-1 1 0,1-1 0,-1 1 0,1-1 0,0 1 0,-1-1 0,1 1 0,0-1 0,0 1 0,-1 0 0,-10 30 0,9-23 0,-9 27 0,9-26 0,0 1 0,-1 0 0,0-1 0,-1 0 0,0 0 0,0 0 0,-8 10 0,12-18 0,0-1 0,0 0 0,-1 1 0,1-1 0,0 0 0,0 1 0,-1-1 0,1 0 0,0 1 0,-1-1 0,1 0 0,0 0 0,-1 0 0,1 1 0,0-1 0,-1 0 0,1 0 0,0 0 0,-1 0 0,1 1 0,-1-1 0,1 0 0,0 0 0,-1 0 0,1 0 0,-1 0 0,1 0 0,0 0 0,-1 0 0,1 0 0,-1-1 0,1 1 0,0 0 0,-1 0 0,1 0 0,0 0 0,-1 0 0,1-1 0,-1 1 0,1 0 0,0 0 0,0-1 0,-1 1 0,1 0 0,0-1 0,-1 1 0,1 0 0,0-1 0,0 1 0,0 0 0,-1-1 0,1 1 0,0-1 0,-9-25 0,2-32 0,2 0 0,3-75 0,2 73 0,0-218 0,0 276 0,0 1 0,0-1 0,0 1 0,0-1 0,0 1 0,-1-1 0,1 1 0,0-1 0,-1 1 0,1-1 0,-1 1 0,-1-3 0,2 4 0,-1 0 0,1-1 0,0 1 0,-1 0 0,1 0 0,0-1 0,-1 1 0,1 0 0,0 0 0,-1 0 0,1-1 0,-1 1 0,1 0 0,0 0 0,-1 0 0,1 0 0,-1 0 0,1 0 0,-1 0 0,1 0 0,0 0 0,-1 0 0,1 0 0,-1 0 0,1 1 0,0-1 0,-1 0 0,1 0 0,-1 1 0,-3 1 0,0 1 0,0 0 0,0 0 0,0 1 0,1-1 0,-5 6 0,-88 105 0,-86 90 0,180-202 0,0 0 0,0 0 0,0 0 0,-1 0 0,1 0 0,-1-1 0,0 1 0,1-1 0,-5 2 0,7-3 0,-1 0 0,1 0 0,0 0 0,-1 0 0,1 0 0,0 0 0,-1 0 0,1 0 0,0 0 0,-1 0 0,1 0 0,-1 0 0,1 0 0,0 0 0,-1 0 0,1-1 0,0 1 0,0 0 0,-1 0 0,1 0 0,0-1 0,-1 1 0,1 0 0,0 0 0,0 0 0,-1-1 0,1 1 0,0 0 0,0-1 0,-1 0 0,1-1 0,-1 1 0,1-1 0,0 1 0,-1-1 0,1 1 0,0-1 0,0 1 0,0-1 0,0 1 0,1-2 0,3-22 0,13-43 0,-11 47 0,-1 0 0,0 0 0,1-27 0,-6 48 0,0-1 0,1 1 0,-1 0 0,0-1 0,0 1 0,0-1 0,0 1 0,0-1 0,0 1 0,0 0 0,0-1 0,0 1 0,0-1 0,0 1 0,0-1 0,0 1 0,0 0 0,0-1 0,0 1 0,-1-1 0,1 1 0,0-1 0,0 1 0,0 0 0,-1-1 0,1 1 0,0 0 0,-1-1 0,1 1 0,0 0 0,-1-1 0,1 1 0,0 0 0,-1 0 0,1-1 0,0 1 0,-1 0 0,1 0 0,-1 0 0,1 0 0,-1 0 0,1-1 0,0 1 0,-1 0 0,1 0 0,-1 0 0,1 0 0,-1 0 0,1 0 0,-1 0 0,1 0 0,0 1 0,-1-1 0,1 0 0,-1 0 0,1 0 0,0 0 0,-1 1 0,1-1 0,-1 0 0,1 0 0,0 1 0,-1-1 0,-27 23 0,24-20 0,-141 141 0,-57 51 0,202-195 0,0 1 0,-1-1 0,1 1 0,-1-1 0,1 0 0,0 1 0,-1-1 0,1 1 0,-1-1 0,1 0 0,-1 0 0,1 1 0,-1-1 0,1 0 0,-1 0 0,1 1 0,-1-1 0,1 0 0,-1 0 0,1 0 0,-1 0 0,1 0 0,-1 0 0,0 0 0,1 0 0,-1 0 0,1 0 0,-1 0 0,1 0 0,-2-1 0,2 0 0,0 0 0,-1 0 0,1 0 0,0-1 0,0 1 0,0 0 0,0 0 0,0-1 0,0 1 0,0 0 0,1 0 0,-1 0 0,0-1 0,1 1 0,0-1 0,15-43 0,42-83 0,-28 67 0,16-29 0,9-19 0,-52 100 0,-8 13 0,-10 15 0,-48 75 0,-305 428 0,354-503 0,8-10 0,0 0 0,-1 0 0,0-1 0,0-1 0,-1 1 0,1-1 0,-17 11 0,36-41 0,58-80 0,5 4 0,158-163 0,-219 248 0,3-3 0,29-23 0,-42 37 0,-1 0 0,1 1 0,0-1 0,0 1 0,1 0 0,-1 0 0,1 0 0,-1 0 0,1 1 0,-1 0 0,1 0 0,0 0 0,9 0 0,-11 1 0,1 1 0,-1 0 0,1 0 0,-1 1 0,0-1 0,1 1 0,-1 0 0,0-1 0,0 1 0,0 1 0,0-1 0,0 0 0,-1 1 0,1-1 0,-1 1 0,0 0 0,1 0 0,-1 0 0,-1 0 0,1 0 0,0 0 0,1 7 0,4 6 0,-1 1 0,-1 1 0,4 19 0,-8-33 0,15 118 0,-10-68 0,5-72 0,53-168 0,39-91 0,-99 267 0,-2 5 0,0-1 0,1 0 0,-1 1 0,1-1 0,0 1 0,1 0 0,-1 0 0,1 0 0,0 1 0,1-1 0,-1 1 0,6-5 0,-9 9 0,0 0 0,0-1 0,0 1 0,0 0 0,0 0 0,0-1 0,-1 1 0,1 0 0,0 0 0,0 0 0,0 0 0,0 0 0,0 0 0,0 1 0,0-1 0,0 0 0,0 0 0,0 1 0,-1-1 0,1 0 0,0 1 0,0-1 0,0 1 0,-1-1 0,1 1 0,0 0 0,0-1 0,-1 1 0,1 0 0,-1-1 0,1 1 0,-1 0 0,1 0 0,0 1 0,14 32 0,-15-34 0,19 60 0,-3 2 0,12 98 0,-8 133 0,-20-292 0,0 0 0,0 1 0,0-1 0,0 0 0,0 1 0,1-1 0,-1 0 0,0 0 0,1 1 0,-1-1 0,0 0 0,1 0 0,0 2 0,0-3 0,-1 0 0,0 0 0,1 0 0,-1 0 0,0 0 0,0 1 0,1-1 0,-1 0 0,0 0 0,0 0 0,1 0 0,-1 0 0,0 0 0,1 0 0,-1-1 0,0 1 0,0 0 0,1 0 0,-1 0 0,0 0 0,1 0 0,-1 0 0,0 0 0,0-1 0,1 1 0,-1 0 0,0 0 0,0 0 0,0 0 0,1-1 0,-1 1 0,0 0 0,0 0 0,1-1 0,20-34 0,71-162 0,50-95 0,-137 283 0,13-22 0,-18 30 0,1 0 0,0-1 0,0 1 0,0 0 0,1-1 0,-1 1 0,0 0 0,0 0 0,1 0 0,-1 0 0,1 0 0,-1 0 0,1 1 0,-1-1 0,3 0 0,-3 1 0,0 0 0,-1 0 0,1 0 0,-1 0 0,1 0 0,-1 0 0,1 0 0,0 0 0,-1 1 0,1-1 0,-1 0 0,1 0 0,-1 1 0,1-1 0,-1 0 0,1 1 0,-1-1 0,1 0 0,-1 1 0,0-1 0,1 1 0,-1-1 0,0 1 0,1-1 0,-1 1 0,1 0 0,6 18 0,-7-19 0,8 29 0,-2-1 0,-1 1 0,1 30 0,-2 92 0,-3-96 0,0 163 0,-1-217 0,-1 0 0,1 0 0,0 0 0,0 0 0,0 0 0,0-1 0,1 1 0,-1 0 0,0 0 0,0 0 0,0 0 0,1 0 0,-1 0 0,0-1 0,1 1 0,0 1 0,6-11 0,8-34 0,59-229-124,13-41-153,-57 219 200,55-114 0,-81 200 77,-3 4 0,0 1 0,1 0 0,-1-1 0,1 1 0,0 0 0,0 0 0,0 0 0,0 1 0,0-1 0,0 0 0,1 1 0,0-1 0,4-2 0,-7 4 0,1 1 0,-1 0 0,1 1 0,-1-1 0,0 0 0,1 0 0,-1 0 0,1 0 0,-1 0 0,0 0 0,1 0 0,-1 1 0,1-1 0,-1 0 0,0 0 0,1 0 0,-1 1 0,0-1 0,1 0 0,-1 1 0,0-1 0,0 0 0,1 1 0,-1-1 0,0 0 0,0 1 0,1-1 0,-1 0 0,0 1 0,0-1 0,0 1 0,0-1 0,0 0 0,1 1 0,1 10 55,1-1 0,-2 0 0,1 0 1,-1 1-1,-1-1 0,0 11 0,0-4 22,-2 144-46,-7-1-1,-42 226 1,33-299-31,38-124 0,23-64 0,105-224 0,-142 315 0,-2 1 0,0 1 0,1-1 0,0 1 0,1 0 0,-1 0 0,2 0 0,-1 1 0,12-10 0,-17 16 0,0 1 0,-1-1 0,1 1 0,-1-1 0,1 1 0,0 0 0,0-1 0,-1 1 0,1 0 0,0-1 0,0 1 0,-1 0 0,1 0 0,0 0 0,0 0 0,0 0 0,-1 0 0,1 0 0,0 0 0,0 0 0,0 0 0,-1 0 0,1 0 0,0 0 0,0 1 0,1 0 0,-1 0 0,0 0 0,0 0 0,0 0 0,0 0 0,0 0 0,0 1 0,0-1 0,0 0 0,-1 1 0,1-1 0,0 1 0,-1-1 0,1 2 0,2 8 0,-1-1 0,-1 1 0,1 13 0,-2-20 0,2 64 0,-11 121 0,-26 67 0,32-240 0,-25 154 0,29-160 0,7-14 0,11-22 0,-17 24 0,236-400 0,-7 11 0,-224 382 0,-4 2 0,1 1 0,0 0 0,1 0 0,0 1 0,-1-1 0,2 1 0,7-6 0,-13 11 0,0-1 0,1 1 0,-1 0 0,0 0 0,1 0 0,-1-1 0,0 1 0,1 0 0,-1 0 0,0 0 0,1 0 0,-1-1 0,0 1 0,1 0 0,-1 0 0,1 0 0,-1 0 0,0 0 0,1 0 0,-1 0 0,0 0 0,1 0 0,-1 0 0,1 1 0,-1-1 0,0 0 0,1 0 0,-1 0 0,0 0 0,1 0 0,-1 1 0,0-1 0,1 0 0,-1 0 0,0 1 0,1-1 0,-1 0 0,0 0 0,0 1 0,1-1 0,-1 0 0,0 1 0,0-1 0,0 0 0,0 1 0,1-1 0,-1 1 0,2 23 0,-4 18 0,-3 0 0,-1 0 0,-13 45 0,8-40 0,-29 115 0,-84 222 0,123-378 0,8-12 0,14-23 0,-15 21 0,213-314 0,-12 16 0,-196 292 0,-7 7 0,0 1 0,1 0 0,-1 0 0,1 1 0,1 0 0,8-8 0,-14 13 0,0 0 0,1-1 0,-1 1 0,0 0 0,0 0 0,0 0 0,1-1 0,-1 1 0,0 0 0,0 0 0,1 0 0,-1 0 0,0 0 0,0 0 0,1 0 0,-1-1 0,0 1 0,1 0 0,-1 0 0,0 0 0,0 0 0,1 0 0,-1 0 0,0 0 0,1 0 0,-1 0 0,0 1 0,0-1 0,1 0 0,-1 0 0,0 0 0,0 0 0,1 0 0,-1 0 0,0 0 0,0 1 0,1-1 0,-1 0 0,0 0 0,0 0 0,0 1 0,1-1 0,-1 0 0,0 0 0,0 1 0,0-1 0,0 0 0,0 0 0,1 1 0,-1-1 0,0 0 0,0 0 0,0 1 0,0-1 0,-1 20 0,-5 8 0,-1-1 0,-19 51 0,-34 54 0,36-79 0,-161 342 0,179-383 0,4-8 0,0 0 0,0 0 0,0 0 0,0 0 0,0 0 0,1 0 0,0 0 0,0 1 0,0-1 0,0 0 0,0 8 0,2-11 0,-1-1 0,0 0 0,0 0 0,1 0 0,-1 0 0,0 1 0,0-1 0,0 0 0,1 0 0,-1 0 0,0 0 0,1 0 0,-1 0 0,0 0 0,0 0 0,1 0 0,-1 0 0,0 0 0,0 0 0,1 0 0,-1 0 0,0 0 0,0 0 0,1 0 0,-1 0 0,0 0 0,0 0 0,1-1 0,-1 1 0,0 0 0,0 0 0,1 0 0,-1 0 0,0 0 0,0-1 0,0 1 0,0 0 0,1-1 0,9-7 0,34-38-1365,-21 20-5461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6T23:37:00.276"/>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11F7668-D0F8-4785-A040-2C7059E01144}"/>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CA"/>
          </a:p>
        </p:txBody>
      </p:sp>
      <p:sp>
        <p:nvSpPr>
          <p:cNvPr id="3" name="Date Placeholder 2">
            <a:extLst>
              <a:ext uri="{FF2B5EF4-FFF2-40B4-BE49-F238E27FC236}">
                <a16:creationId xmlns:a16="http://schemas.microsoft.com/office/drawing/2014/main" id="{52E4C9F9-E7FF-4718-8EE0-41B9952A6B56}"/>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fld id="{F6456619-845A-4CF5-A3FD-4B429578B4DA}" type="datetimeFigureOut">
              <a:rPr lang="en-CA"/>
              <a:pPr>
                <a:defRPr/>
              </a:pPr>
              <a:t>2025-04-15</a:t>
            </a:fld>
            <a:endParaRPr lang="en-CA"/>
          </a:p>
        </p:txBody>
      </p:sp>
      <p:sp>
        <p:nvSpPr>
          <p:cNvPr id="4" name="Slide Image Placeholder 3">
            <a:extLst>
              <a:ext uri="{FF2B5EF4-FFF2-40B4-BE49-F238E27FC236}">
                <a16:creationId xmlns:a16="http://schemas.microsoft.com/office/drawing/2014/main" id="{54E796E5-CC42-4F42-98A1-EE843A60FDFF}"/>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a:extLst>
              <a:ext uri="{FF2B5EF4-FFF2-40B4-BE49-F238E27FC236}">
                <a16:creationId xmlns:a16="http://schemas.microsoft.com/office/drawing/2014/main" id="{D998CFFC-F20F-4CE3-92D1-9ACC41EC3C17}"/>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a:extLst>
              <a:ext uri="{FF2B5EF4-FFF2-40B4-BE49-F238E27FC236}">
                <a16:creationId xmlns:a16="http://schemas.microsoft.com/office/drawing/2014/main" id="{9F95D2A0-8430-4586-91A1-7F161E720657}"/>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CA"/>
          </a:p>
        </p:txBody>
      </p:sp>
      <p:sp>
        <p:nvSpPr>
          <p:cNvPr id="7" name="Slide Number Placeholder 6">
            <a:extLst>
              <a:ext uri="{FF2B5EF4-FFF2-40B4-BE49-F238E27FC236}">
                <a16:creationId xmlns:a16="http://schemas.microsoft.com/office/drawing/2014/main" id="{EAD2F5F5-88B9-4192-AF5E-07DAA8876C49}"/>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801A2DCB-F3A3-4AEB-9C89-F654BA9A61F6}"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9E1FBD5D-54A3-4416-AF4C-1DD713442A3B}"/>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F4AA6D0D-F34B-4F5A-8E30-B1FCB44B33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CA" altLang="en-US"/>
          </a:p>
        </p:txBody>
      </p:sp>
      <p:sp>
        <p:nvSpPr>
          <p:cNvPr id="9220" name="Slide Number Placeholder 3">
            <a:extLst>
              <a:ext uri="{FF2B5EF4-FFF2-40B4-BE49-F238E27FC236}">
                <a16:creationId xmlns:a16="http://schemas.microsoft.com/office/drawing/2014/main" id="{6BA445F4-F98C-4108-85DE-6308BB5238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C8570F4-4518-479B-B625-C8A1BBE60B0A}" type="slidenum">
              <a:rPr lang="en-CA" altLang="en-US"/>
              <a:pPr/>
              <a:t>1</a:t>
            </a:fld>
            <a:endParaRPr lang="en-CA"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98BC4E8F-68AD-4D39-A420-54C95B8666ED}"/>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05A110E9-FA3E-4B4F-848F-4FD4F3D31AD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
        <p:nvSpPr>
          <p:cNvPr id="31748" name="Slide Number Placeholder 3">
            <a:extLst>
              <a:ext uri="{FF2B5EF4-FFF2-40B4-BE49-F238E27FC236}">
                <a16:creationId xmlns:a16="http://schemas.microsoft.com/office/drawing/2014/main" id="{78B6CA13-F074-4295-8A12-392C3B704B3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82F97D7-C0A6-4FDB-88A1-A3FF1CD30907}" type="slidenum">
              <a:rPr lang="en-CA" altLang="en-US"/>
              <a:pPr/>
              <a:t>13</a:t>
            </a:fld>
            <a:endParaRPr lang="en-CA"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8595F681-41DC-448E-97BA-D920571C1CBF}"/>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341E43EC-7D62-4DBA-A903-29CAEB3AB82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
        <p:nvSpPr>
          <p:cNvPr id="33796" name="Slide Number Placeholder 3">
            <a:extLst>
              <a:ext uri="{FF2B5EF4-FFF2-40B4-BE49-F238E27FC236}">
                <a16:creationId xmlns:a16="http://schemas.microsoft.com/office/drawing/2014/main" id="{102EAEE3-7DC9-4580-ACFA-EC5A8A35337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C707A65-35D6-4512-A1A8-0B77F68E8953}" type="slidenum">
              <a:rPr lang="en-CA" altLang="en-US"/>
              <a:pPr/>
              <a:t>14</a:t>
            </a:fld>
            <a:endParaRPr lang="en-CA"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8E55F1BF-D28A-4533-8EDA-28AC7F484AC1}"/>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1841E2A0-E5E9-4A09-957B-A0A1B0F895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
        <p:nvSpPr>
          <p:cNvPr id="35844" name="Slide Number Placeholder 3">
            <a:extLst>
              <a:ext uri="{FF2B5EF4-FFF2-40B4-BE49-F238E27FC236}">
                <a16:creationId xmlns:a16="http://schemas.microsoft.com/office/drawing/2014/main" id="{B4F9B38E-B240-412C-A7A8-3479FD195BF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BE9E16-2A19-4968-9245-0EB4AD98B2C4}" type="slidenum">
              <a:rPr lang="en-CA" altLang="en-US" smtClean="0">
                <a:latin typeface="Arial" panose="020B0604020202020204" pitchFamily="34" charset="0"/>
              </a:rPr>
              <a:pPr>
                <a:spcBef>
                  <a:spcPct val="0"/>
                </a:spcBef>
              </a:pPr>
              <a:t>16</a:t>
            </a:fld>
            <a:endParaRPr lang="en-CA"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5539676-7286-4451-97CA-DB1C7E85B2A8}" type="slidenum">
              <a:rPr lang="en-CA" smtClean="0"/>
              <a:t>17</a:t>
            </a:fld>
            <a:endParaRPr lang="en-CA"/>
          </a:p>
        </p:txBody>
      </p:sp>
    </p:spTree>
    <p:extLst>
      <p:ext uri="{BB962C8B-B14F-4D97-AF65-F5344CB8AC3E}">
        <p14:creationId xmlns:p14="http://schemas.microsoft.com/office/powerpoint/2010/main" val="22049244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5539676-7286-4451-97CA-DB1C7E85B2A8}" type="slidenum">
              <a:rPr lang="en-CA" smtClean="0"/>
              <a:t>18</a:t>
            </a:fld>
            <a:endParaRPr lang="en-CA"/>
          </a:p>
        </p:txBody>
      </p:sp>
    </p:spTree>
    <p:extLst>
      <p:ext uri="{BB962C8B-B14F-4D97-AF65-F5344CB8AC3E}">
        <p14:creationId xmlns:p14="http://schemas.microsoft.com/office/powerpoint/2010/main" val="476470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5539676-7286-4451-97CA-DB1C7E85B2A8}" type="slidenum">
              <a:rPr lang="en-CA" smtClean="0"/>
              <a:t>19</a:t>
            </a:fld>
            <a:endParaRPr lang="en-CA"/>
          </a:p>
        </p:txBody>
      </p:sp>
    </p:spTree>
    <p:extLst>
      <p:ext uri="{BB962C8B-B14F-4D97-AF65-F5344CB8AC3E}">
        <p14:creationId xmlns:p14="http://schemas.microsoft.com/office/powerpoint/2010/main" val="33345900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5539676-7286-4451-97CA-DB1C7E85B2A8}" type="slidenum">
              <a:rPr lang="en-CA" smtClean="0"/>
              <a:t>20</a:t>
            </a:fld>
            <a:endParaRPr lang="en-CA"/>
          </a:p>
        </p:txBody>
      </p:sp>
    </p:spTree>
    <p:extLst>
      <p:ext uri="{BB962C8B-B14F-4D97-AF65-F5344CB8AC3E}">
        <p14:creationId xmlns:p14="http://schemas.microsoft.com/office/powerpoint/2010/main" val="18564027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5539676-7286-4451-97CA-DB1C7E85B2A8}" type="slidenum">
              <a:rPr lang="en-CA" smtClean="0"/>
              <a:t>21</a:t>
            </a:fld>
            <a:endParaRPr lang="en-CA"/>
          </a:p>
        </p:txBody>
      </p:sp>
    </p:spTree>
    <p:extLst>
      <p:ext uri="{BB962C8B-B14F-4D97-AF65-F5344CB8AC3E}">
        <p14:creationId xmlns:p14="http://schemas.microsoft.com/office/powerpoint/2010/main" val="7126231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5539676-7286-4451-97CA-DB1C7E85B2A8}" type="slidenum">
              <a:rPr lang="en-CA" smtClean="0"/>
              <a:t>22</a:t>
            </a:fld>
            <a:endParaRPr lang="en-CA"/>
          </a:p>
        </p:txBody>
      </p:sp>
    </p:spTree>
    <p:extLst>
      <p:ext uri="{BB962C8B-B14F-4D97-AF65-F5344CB8AC3E}">
        <p14:creationId xmlns:p14="http://schemas.microsoft.com/office/powerpoint/2010/main" val="39567878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5539676-7286-4451-97CA-DB1C7E85B2A8}" type="slidenum">
              <a:rPr lang="en-CA" smtClean="0"/>
              <a:t>23</a:t>
            </a:fld>
            <a:endParaRPr lang="en-CA"/>
          </a:p>
        </p:txBody>
      </p:sp>
    </p:spTree>
    <p:extLst>
      <p:ext uri="{BB962C8B-B14F-4D97-AF65-F5344CB8AC3E}">
        <p14:creationId xmlns:p14="http://schemas.microsoft.com/office/powerpoint/2010/main" val="3495211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94DF809-995E-4421-9945-F47E600EC7C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D1E51DFB-1AF7-4D83-966D-002C6E7AC34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
        <p:nvSpPr>
          <p:cNvPr id="15364" name="Slide Number Placeholder 3">
            <a:extLst>
              <a:ext uri="{FF2B5EF4-FFF2-40B4-BE49-F238E27FC236}">
                <a16:creationId xmlns:a16="http://schemas.microsoft.com/office/drawing/2014/main" id="{3A9C3AFC-DDF5-4CAB-BD59-5EE7ED1DD1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9FE5257-32BA-4052-86E3-736AC22B4343}" type="slidenum">
              <a:rPr lang="en-CA" altLang="en-US"/>
              <a:pPr/>
              <a:t>3</a:t>
            </a:fld>
            <a:endParaRPr lang="en-CA" altLang="en-US"/>
          </a:p>
        </p:txBody>
      </p:sp>
    </p:spTree>
    <p:extLst>
      <p:ext uri="{BB962C8B-B14F-4D97-AF65-F5344CB8AC3E}">
        <p14:creationId xmlns:p14="http://schemas.microsoft.com/office/powerpoint/2010/main" val="16459343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5539676-7286-4451-97CA-DB1C7E85B2A8}" type="slidenum">
              <a:rPr lang="en-CA" smtClean="0"/>
              <a:t>24</a:t>
            </a:fld>
            <a:endParaRPr lang="en-CA"/>
          </a:p>
        </p:txBody>
      </p:sp>
    </p:spTree>
    <p:extLst>
      <p:ext uri="{BB962C8B-B14F-4D97-AF65-F5344CB8AC3E}">
        <p14:creationId xmlns:p14="http://schemas.microsoft.com/office/powerpoint/2010/main" val="25729150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5539676-7286-4451-97CA-DB1C7E85B2A8}" type="slidenum">
              <a:rPr lang="en-CA" smtClean="0"/>
              <a:t>25</a:t>
            </a:fld>
            <a:endParaRPr lang="en-CA"/>
          </a:p>
        </p:txBody>
      </p:sp>
    </p:spTree>
    <p:extLst>
      <p:ext uri="{BB962C8B-B14F-4D97-AF65-F5344CB8AC3E}">
        <p14:creationId xmlns:p14="http://schemas.microsoft.com/office/powerpoint/2010/main" val="11859448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5539676-7286-4451-97CA-DB1C7E85B2A8}" type="slidenum">
              <a:rPr lang="en-CA" smtClean="0"/>
              <a:t>26</a:t>
            </a:fld>
            <a:endParaRPr lang="en-CA"/>
          </a:p>
        </p:txBody>
      </p:sp>
    </p:spTree>
    <p:extLst>
      <p:ext uri="{BB962C8B-B14F-4D97-AF65-F5344CB8AC3E}">
        <p14:creationId xmlns:p14="http://schemas.microsoft.com/office/powerpoint/2010/main" val="17177369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5539676-7286-4451-97CA-DB1C7E85B2A8}" type="slidenum">
              <a:rPr lang="en-CA" smtClean="0"/>
              <a:t>27</a:t>
            </a:fld>
            <a:endParaRPr lang="en-CA"/>
          </a:p>
        </p:txBody>
      </p:sp>
    </p:spTree>
    <p:extLst>
      <p:ext uri="{BB962C8B-B14F-4D97-AF65-F5344CB8AC3E}">
        <p14:creationId xmlns:p14="http://schemas.microsoft.com/office/powerpoint/2010/main" val="4615933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5539676-7286-4451-97CA-DB1C7E85B2A8}" type="slidenum">
              <a:rPr lang="en-CA" smtClean="0"/>
              <a:t>28</a:t>
            </a:fld>
            <a:endParaRPr lang="en-CA"/>
          </a:p>
        </p:txBody>
      </p:sp>
    </p:spTree>
    <p:extLst>
      <p:ext uri="{BB962C8B-B14F-4D97-AF65-F5344CB8AC3E}">
        <p14:creationId xmlns:p14="http://schemas.microsoft.com/office/powerpoint/2010/main" val="38943125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5CFC4AC1-26B7-4FD9-9D3D-E9B9A382776C}"/>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29A2F4FA-16A8-4CB3-8126-F5AF744BBD5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
        <p:nvSpPr>
          <p:cNvPr id="11268" name="Slide Number Placeholder 3">
            <a:extLst>
              <a:ext uri="{FF2B5EF4-FFF2-40B4-BE49-F238E27FC236}">
                <a16:creationId xmlns:a16="http://schemas.microsoft.com/office/drawing/2014/main" id="{8F93104A-0525-4D19-82D1-8A9088342A0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6B0DD7E-41B8-4BB6-9171-68326AAF6171}" type="slidenum">
              <a:rPr lang="en-CA" altLang="en-US"/>
              <a:pPr/>
              <a:t>29</a:t>
            </a:fld>
            <a:endParaRPr lang="en-CA"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B92EDA26-D543-45EA-AA56-B5EC9A3432DD}"/>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22A1B73F-76D0-465F-9508-46BBE4AB7B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
        <p:nvSpPr>
          <p:cNvPr id="13316" name="Slide Number Placeholder 3">
            <a:extLst>
              <a:ext uri="{FF2B5EF4-FFF2-40B4-BE49-F238E27FC236}">
                <a16:creationId xmlns:a16="http://schemas.microsoft.com/office/drawing/2014/main" id="{CFEA2CC8-A50D-4180-8E70-C5629CEF985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7FB8894-CCD7-4EDF-ACE9-F0DB8A1ECA32}" type="slidenum">
              <a:rPr lang="en-CA" altLang="en-US"/>
              <a:pPr/>
              <a:t>30</a:t>
            </a:fld>
            <a:endParaRPr lang="en-CA"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A06C27F7-AD57-499F-8D4E-16F3F44BBF80}"/>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0DCC5079-EBD8-49DF-B901-9B05FBA9BD4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
        <p:nvSpPr>
          <p:cNvPr id="17412" name="Slide Number Placeholder 3">
            <a:extLst>
              <a:ext uri="{FF2B5EF4-FFF2-40B4-BE49-F238E27FC236}">
                <a16:creationId xmlns:a16="http://schemas.microsoft.com/office/drawing/2014/main" id="{96F7E7BF-F80D-41D1-BD30-F363EF76F75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862772D-D15A-4DD1-86EC-86204CE6650D}" type="slidenum">
              <a:rPr lang="en-CA" altLang="en-US"/>
              <a:pPr/>
              <a:t>4</a:t>
            </a:fld>
            <a:endParaRPr lang="en-CA"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856482E0-DC8B-4C2F-B78D-12CF1D96A88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A3245FCF-8BF0-49A7-864D-7F1CD9E020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CA" altLang="en-US"/>
          </a:p>
        </p:txBody>
      </p:sp>
      <p:sp>
        <p:nvSpPr>
          <p:cNvPr id="21508" name="Slide Number Placeholder 3">
            <a:extLst>
              <a:ext uri="{FF2B5EF4-FFF2-40B4-BE49-F238E27FC236}">
                <a16:creationId xmlns:a16="http://schemas.microsoft.com/office/drawing/2014/main" id="{24978CDF-2906-4AD1-AC36-9A32525D8FE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49F0C3E-8AF6-4E4A-9E68-810C9E76B5EA}" type="slidenum">
              <a:rPr lang="en-CA" altLang="en-US"/>
              <a:pPr/>
              <a:t>7</a:t>
            </a:fld>
            <a:endParaRPr lang="en-CA"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620CB4B2-F02D-46CC-B8BE-398DCB569224}"/>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6BB1A44C-6A61-4F90-B7E3-41109E0E999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
        <p:nvSpPr>
          <p:cNvPr id="19460" name="Slide Number Placeholder 3">
            <a:extLst>
              <a:ext uri="{FF2B5EF4-FFF2-40B4-BE49-F238E27FC236}">
                <a16:creationId xmlns:a16="http://schemas.microsoft.com/office/drawing/2014/main" id="{F55E3585-77DB-4B22-9026-69E438590C1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F9B223B-4456-4AA2-A867-75FDD1AB880F}" type="slidenum">
              <a:rPr lang="en-CA" altLang="en-US"/>
              <a:pPr/>
              <a:t>8</a:t>
            </a:fld>
            <a:endParaRPr lang="en-CA"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11FE2436-1803-4B65-A331-BB7E01676E2A}"/>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D1880EE5-3C79-4E95-9ADA-9FA39C43ABF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
        <p:nvSpPr>
          <p:cNvPr id="23556" name="Slide Number Placeholder 3">
            <a:extLst>
              <a:ext uri="{FF2B5EF4-FFF2-40B4-BE49-F238E27FC236}">
                <a16:creationId xmlns:a16="http://schemas.microsoft.com/office/drawing/2014/main" id="{0349C717-9C33-45FD-BBE3-7FF4CB93077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C2A701B-02A2-48E4-BEBA-BC3C44024DCA}" type="slidenum">
              <a:rPr lang="en-CA" altLang="en-US"/>
              <a:pPr/>
              <a:t>9</a:t>
            </a:fld>
            <a:endParaRPr lang="en-CA"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6F4BD105-CCE8-4148-B353-8A293337F640}"/>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DD4A8341-AB55-4F23-846F-4306D21AC2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CA" altLang="en-US"/>
          </a:p>
        </p:txBody>
      </p:sp>
      <p:sp>
        <p:nvSpPr>
          <p:cNvPr id="25604" name="Slide Number Placeholder 3">
            <a:extLst>
              <a:ext uri="{FF2B5EF4-FFF2-40B4-BE49-F238E27FC236}">
                <a16:creationId xmlns:a16="http://schemas.microsoft.com/office/drawing/2014/main" id="{87D0A340-CD9F-497A-B1D7-8500850FEAD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D6BD995-DAAA-4F2A-A580-B56FB2484C14}" type="slidenum">
              <a:rPr lang="en-CA" altLang="en-US"/>
              <a:pPr/>
              <a:t>10</a:t>
            </a:fld>
            <a:endParaRPr lang="en-CA"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C7FBF3D9-B9A1-4B71-968E-E0EA06E17DF5}"/>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B9148F7C-E7D2-4747-A269-CE9B01781A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CA" altLang="en-US"/>
          </a:p>
        </p:txBody>
      </p:sp>
      <p:sp>
        <p:nvSpPr>
          <p:cNvPr id="27652" name="Slide Number Placeholder 3">
            <a:extLst>
              <a:ext uri="{FF2B5EF4-FFF2-40B4-BE49-F238E27FC236}">
                <a16:creationId xmlns:a16="http://schemas.microsoft.com/office/drawing/2014/main" id="{0CDEAD76-F3DB-4D72-B64A-8744E96E109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9F17709-93BF-44DA-B13C-0A2A065D39C8}" type="slidenum">
              <a:rPr lang="en-CA" altLang="en-US"/>
              <a:pPr/>
              <a:t>11</a:t>
            </a:fld>
            <a:endParaRPr lang="en-CA"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94008840-F1F9-44A3-ACFA-E95ADFCAB03D}"/>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636FBB44-7FCA-4A57-AE7C-E1C76A50DCF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CA" altLang="en-US"/>
          </a:p>
        </p:txBody>
      </p:sp>
      <p:sp>
        <p:nvSpPr>
          <p:cNvPr id="29700" name="Slide Number Placeholder 3">
            <a:extLst>
              <a:ext uri="{FF2B5EF4-FFF2-40B4-BE49-F238E27FC236}">
                <a16:creationId xmlns:a16="http://schemas.microsoft.com/office/drawing/2014/main" id="{3EAD1778-7D8E-4F23-83B0-68E838FA4F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27733EB-C854-4B57-8E0B-F8E7952F5157}" type="slidenum">
              <a:rPr lang="en-CA" altLang="en-US"/>
              <a:pPr/>
              <a:t>12</a:t>
            </a:fld>
            <a:endParaRPr lang="en-CA"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A4ECE2-A7FE-438F-A218-7AE612B41A5D}"/>
              </a:ext>
            </a:extLst>
          </p:cNvPr>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5" name="Rectangle 4">
            <a:extLst>
              <a:ext uri="{FF2B5EF4-FFF2-40B4-BE49-F238E27FC236}">
                <a16:creationId xmlns:a16="http://schemas.microsoft.com/office/drawing/2014/main" id="{FE254CC7-AA38-4AFD-A962-184EB974809D}"/>
              </a:ext>
            </a:extLst>
          </p:cNvPr>
          <p:cNvSpPr/>
          <p:nvPr/>
        </p:nvSpPr>
        <p:spPr bwMode="auto">
          <a:xfrm>
            <a:off x="368301"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6" name="Rectangle 5">
            <a:extLst>
              <a:ext uri="{FF2B5EF4-FFF2-40B4-BE49-F238E27FC236}">
                <a16:creationId xmlns:a16="http://schemas.microsoft.com/office/drawing/2014/main" id="{2774736B-03CE-446E-B8E3-FDC377E52780}"/>
              </a:ext>
            </a:extLst>
          </p:cNvPr>
          <p:cNvSpPr/>
          <p:nvPr/>
        </p:nvSpPr>
        <p:spPr bwMode="auto">
          <a:xfrm>
            <a:off x="1320801"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7" name="Rectangle 6">
            <a:extLst>
              <a:ext uri="{FF2B5EF4-FFF2-40B4-BE49-F238E27FC236}">
                <a16:creationId xmlns:a16="http://schemas.microsoft.com/office/drawing/2014/main" id="{F81FE0E4-22F6-4C03-9AC2-514179842700}"/>
              </a:ext>
            </a:extLst>
          </p:cNvPr>
          <p:cNvSpPr/>
          <p:nvPr/>
        </p:nvSpPr>
        <p:spPr bwMode="auto">
          <a:xfrm>
            <a:off x="1521885" y="0"/>
            <a:ext cx="306916"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10" name="Straight Connector 9">
            <a:extLst>
              <a:ext uri="{FF2B5EF4-FFF2-40B4-BE49-F238E27FC236}">
                <a16:creationId xmlns:a16="http://schemas.microsoft.com/office/drawing/2014/main" id="{6743A509-271F-428E-8E11-1411CB6268FD}"/>
              </a:ext>
            </a:extLst>
          </p:cNvPr>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11" name="Straight Connector 10">
            <a:extLst>
              <a:ext uri="{FF2B5EF4-FFF2-40B4-BE49-F238E27FC236}">
                <a16:creationId xmlns:a16="http://schemas.microsoft.com/office/drawing/2014/main" id="{1ACDEAB0-FD63-45FA-8F2A-CDB8631DC240}"/>
              </a:ext>
            </a:extLst>
          </p:cNvPr>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12" name="Straight Connector 11">
            <a:extLst>
              <a:ext uri="{FF2B5EF4-FFF2-40B4-BE49-F238E27FC236}">
                <a16:creationId xmlns:a16="http://schemas.microsoft.com/office/drawing/2014/main" id="{D4FDBE3B-A45B-42EA-BA5D-60E48A93FF27}"/>
              </a:ext>
            </a:extLst>
          </p:cNvPr>
          <p:cNvSpPr>
            <a:spLocks noChangeShapeType="1"/>
          </p:cNvSpPr>
          <p:nvPr/>
        </p:nvSpPr>
        <p:spPr bwMode="auto">
          <a:xfrm>
            <a:off x="1138767"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13" name="Straight Connector 12">
            <a:extLst>
              <a:ext uri="{FF2B5EF4-FFF2-40B4-BE49-F238E27FC236}">
                <a16:creationId xmlns:a16="http://schemas.microsoft.com/office/drawing/2014/main" id="{76D51727-456B-46DE-9AFB-4EB78421571B}"/>
              </a:ext>
            </a:extLst>
          </p:cNvPr>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14" name="Straight Connector 13">
            <a:extLst>
              <a:ext uri="{FF2B5EF4-FFF2-40B4-BE49-F238E27FC236}">
                <a16:creationId xmlns:a16="http://schemas.microsoft.com/office/drawing/2014/main" id="{9051D295-AC25-4690-B3ED-D0E0425F0930}"/>
              </a:ext>
            </a:extLst>
          </p:cNvPr>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15" name="Straight Connector 14">
            <a:extLst>
              <a:ext uri="{FF2B5EF4-FFF2-40B4-BE49-F238E27FC236}">
                <a16:creationId xmlns:a16="http://schemas.microsoft.com/office/drawing/2014/main" id="{4D76828F-C3BE-4CE7-BD14-E9499D0DC5FE}"/>
              </a:ext>
            </a:extLst>
          </p:cNvPr>
          <p:cNvSpPr>
            <a:spLocks noChangeShapeType="1"/>
          </p:cNvSpPr>
          <p:nvPr/>
        </p:nvSpPr>
        <p:spPr bwMode="auto">
          <a:xfrm>
            <a:off x="1215178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16" name="Rectangle 15">
            <a:extLst>
              <a:ext uri="{FF2B5EF4-FFF2-40B4-BE49-F238E27FC236}">
                <a16:creationId xmlns:a16="http://schemas.microsoft.com/office/drawing/2014/main" id="{279ED782-2BB7-4BE2-B544-6D539EE1ACB0}"/>
              </a:ext>
            </a:extLst>
          </p:cNvPr>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17" name="Oval 16">
            <a:extLst>
              <a:ext uri="{FF2B5EF4-FFF2-40B4-BE49-F238E27FC236}">
                <a16:creationId xmlns:a16="http://schemas.microsoft.com/office/drawing/2014/main" id="{816548FB-6EF6-4E5B-9194-823DFFB3287B}"/>
              </a:ext>
            </a:extLst>
          </p:cNvPr>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18" name="Oval 17">
            <a:extLst>
              <a:ext uri="{FF2B5EF4-FFF2-40B4-BE49-F238E27FC236}">
                <a16:creationId xmlns:a16="http://schemas.microsoft.com/office/drawing/2014/main" id="{E5C2A865-EB5A-4682-9B6F-84FE47B1888C}"/>
              </a:ext>
            </a:extLst>
          </p:cNvPr>
          <p:cNvSpPr/>
          <p:nvPr/>
        </p:nvSpPr>
        <p:spPr bwMode="auto">
          <a:xfrm>
            <a:off x="1746251" y="4867275"/>
            <a:ext cx="855133"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19" name="Oval 18">
            <a:extLst>
              <a:ext uri="{FF2B5EF4-FFF2-40B4-BE49-F238E27FC236}">
                <a16:creationId xmlns:a16="http://schemas.microsoft.com/office/drawing/2014/main" id="{5D95BB6B-16A7-47C5-882E-B7449178C607}"/>
              </a:ext>
            </a:extLst>
          </p:cNvPr>
          <p:cNvSpPr/>
          <p:nvPr/>
        </p:nvSpPr>
        <p:spPr bwMode="auto">
          <a:xfrm>
            <a:off x="1454151" y="5500689"/>
            <a:ext cx="184149"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0" name="Oval 19">
            <a:extLst>
              <a:ext uri="{FF2B5EF4-FFF2-40B4-BE49-F238E27FC236}">
                <a16:creationId xmlns:a16="http://schemas.microsoft.com/office/drawing/2014/main" id="{FE61A2CD-7190-48B2-B01E-FAFBEBBC6FCD}"/>
              </a:ext>
            </a:extLst>
          </p:cNvPr>
          <p:cNvSpPr/>
          <p:nvPr/>
        </p:nvSpPr>
        <p:spPr bwMode="auto">
          <a:xfrm>
            <a:off x="2218267" y="5788025"/>
            <a:ext cx="366184"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1" name="Oval 20">
            <a:extLst>
              <a:ext uri="{FF2B5EF4-FFF2-40B4-BE49-F238E27FC236}">
                <a16:creationId xmlns:a16="http://schemas.microsoft.com/office/drawing/2014/main" id="{C8A00D4B-A382-44D5-855D-507D2E74F6A8}"/>
              </a:ext>
            </a:extLst>
          </p:cNvPr>
          <p:cNvSpPr/>
          <p:nvPr/>
        </p:nvSpPr>
        <p:spPr>
          <a:xfrm>
            <a:off x="2540001" y="4495801"/>
            <a:ext cx="48683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8" name="Title 7"/>
          <p:cNvSpPr>
            <a:spLocks noGrp="1"/>
          </p:cNvSpPr>
          <p:nvPr>
            <p:ph type="ctrTitle"/>
          </p:nvPr>
        </p:nvSpPr>
        <p:spPr>
          <a:xfrm>
            <a:off x="3048000" y="3124200"/>
            <a:ext cx="8229600" cy="1894362"/>
          </a:xfrm>
        </p:spPr>
        <p:txBody>
          <a:bodyPr/>
          <a:lstStyle>
            <a:lvl1pPr>
              <a:defRPr b="1"/>
            </a:lvl1pPr>
          </a:lstStyle>
          <a:p>
            <a:r>
              <a:rPr lang="en-US"/>
              <a:t>Click to edit Master title style</a:t>
            </a:r>
          </a:p>
        </p:txBody>
      </p:sp>
      <p:sp>
        <p:nvSpPr>
          <p:cNvPr id="9" name="Subtitl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2" name="Date Placeholder 27">
            <a:extLst>
              <a:ext uri="{FF2B5EF4-FFF2-40B4-BE49-F238E27FC236}">
                <a16:creationId xmlns:a16="http://schemas.microsoft.com/office/drawing/2014/main" id="{B390B625-0592-40A9-80E8-16C8FF719385}"/>
              </a:ext>
            </a:extLst>
          </p:cNvPr>
          <p:cNvSpPr>
            <a:spLocks noGrp="1"/>
          </p:cNvSpPr>
          <p:nvPr>
            <p:ph type="dt" sz="half" idx="10"/>
          </p:nvPr>
        </p:nvSpPr>
        <p:spPr bwMode="auto">
          <a:xfrm rot="5400000">
            <a:off x="10733617" y="1111250"/>
            <a:ext cx="2286000" cy="508000"/>
          </a:xfrm>
        </p:spPr>
        <p:txBody>
          <a:bodyPr/>
          <a:lstStyle>
            <a:lvl1pPr>
              <a:defRPr/>
            </a:lvl1pPr>
          </a:lstStyle>
          <a:p>
            <a:pPr>
              <a:defRPr/>
            </a:pPr>
            <a:fld id="{8151D565-23F3-492C-A9AE-515E7A869D27}" type="datetimeFigureOut">
              <a:rPr lang="en-US"/>
              <a:pPr>
                <a:defRPr/>
              </a:pPr>
              <a:t>4/15/2025</a:t>
            </a:fld>
            <a:endParaRPr lang="en-CA"/>
          </a:p>
        </p:txBody>
      </p:sp>
      <p:sp>
        <p:nvSpPr>
          <p:cNvPr id="23" name="Footer Placeholder 16">
            <a:extLst>
              <a:ext uri="{FF2B5EF4-FFF2-40B4-BE49-F238E27FC236}">
                <a16:creationId xmlns:a16="http://schemas.microsoft.com/office/drawing/2014/main" id="{29C4CDE3-285C-4264-BCD1-F874D9D731FF}"/>
              </a:ext>
            </a:extLst>
          </p:cNvPr>
          <p:cNvSpPr>
            <a:spLocks noGrp="1"/>
          </p:cNvSpPr>
          <p:nvPr>
            <p:ph type="ftr" sz="quarter" idx="11"/>
          </p:nvPr>
        </p:nvSpPr>
        <p:spPr bwMode="auto">
          <a:xfrm rot="5400000">
            <a:off x="10045701" y="4117447"/>
            <a:ext cx="3657600" cy="512233"/>
          </a:xfrm>
        </p:spPr>
        <p:txBody>
          <a:bodyPr/>
          <a:lstStyle>
            <a:lvl1pPr>
              <a:defRPr/>
            </a:lvl1pPr>
          </a:lstStyle>
          <a:p>
            <a:pPr>
              <a:defRPr/>
            </a:pPr>
            <a:endParaRPr lang="en-CA"/>
          </a:p>
        </p:txBody>
      </p:sp>
      <p:sp>
        <p:nvSpPr>
          <p:cNvPr id="24" name="Slide Number Placeholder 28">
            <a:extLst>
              <a:ext uri="{FF2B5EF4-FFF2-40B4-BE49-F238E27FC236}">
                <a16:creationId xmlns:a16="http://schemas.microsoft.com/office/drawing/2014/main" id="{9EE60BB8-9813-4080-A737-420814F48A46}"/>
              </a:ext>
            </a:extLst>
          </p:cNvPr>
          <p:cNvSpPr>
            <a:spLocks noGrp="1"/>
          </p:cNvSpPr>
          <p:nvPr>
            <p:ph type="sldNum" sz="quarter" idx="12"/>
          </p:nvPr>
        </p:nvSpPr>
        <p:spPr bwMode="auto">
          <a:xfrm>
            <a:off x="1767417" y="4929189"/>
            <a:ext cx="812800" cy="517525"/>
          </a:xfrm>
        </p:spPr>
        <p:txBody>
          <a:bodyPr/>
          <a:lstStyle>
            <a:lvl1pPr>
              <a:defRPr smtClean="0"/>
            </a:lvl1pPr>
          </a:lstStyle>
          <a:p>
            <a:pPr>
              <a:defRPr/>
            </a:pPr>
            <a:fld id="{FE50E5A2-56EF-4444-A811-57C3F54DD815}" type="slidenum">
              <a:rPr lang="en-CA" altLang="en-US"/>
              <a:pPr>
                <a:defRPr/>
              </a:pPr>
              <a:t>‹#›</a:t>
            </a:fld>
            <a:endParaRPr lang="en-CA" altLang="en-US"/>
          </a:p>
        </p:txBody>
      </p:sp>
    </p:spTree>
    <p:extLst>
      <p:ext uri="{BB962C8B-B14F-4D97-AF65-F5344CB8AC3E}">
        <p14:creationId xmlns:p14="http://schemas.microsoft.com/office/powerpoint/2010/main" val="418235426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73FACFE4-4995-4E6B-BBBE-C99ADC1D24EB}"/>
              </a:ext>
            </a:extLst>
          </p:cNvPr>
          <p:cNvSpPr>
            <a:spLocks noGrp="1"/>
          </p:cNvSpPr>
          <p:nvPr>
            <p:ph type="dt" sz="half" idx="10"/>
          </p:nvPr>
        </p:nvSpPr>
        <p:spPr/>
        <p:txBody>
          <a:bodyPr/>
          <a:lstStyle>
            <a:lvl1pPr>
              <a:defRPr/>
            </a:lvl1pPr>
          </a:lstStyle>
          <a:p>
            <a:pPr>
              <a:defRPr/>
            </a:pPr>
            <a:fld id="{6CC9FFEC-45D9-4B5E-9616-A5D6A4D36346}" type="datetimeFigureOut">
              <a:rPr lang="en-US"/>
              <a:pPr>
                <a:defRPr/>
              </a:pPr>
              <a:t>4/15/2025</a:t>
            </a:fld>
            <a:endParaRPr lang="en-CA"/>
          </a:p>
        </p:txBody>
      </p:sp>
      <p:sp>
        <p:nvSpPr>
          <p:cNvPr id="5" name="Footer Placeholder 2">
            <a:extLst>
              <a:ext uri="{FF2B5EF4-FFF2-40B4-BE49-F238E27FC236}">
                <a16:creationId xmlns:a16="http://schemas.microsoft.com/office/drawing/2014/main" id="{8630C790-99AF-482C-8D9C-3823486CB6BD}"/>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22">
            <a:extLst>
              <a:ext uri="{FF2B5EF4-FFF2-40B4-BE49-F238E27FC236}">
                <a16:creationId xmlns:a16="http://schemas.microsoft.com/office/drawing/2014/main" id="{5483B5D4-5AE8-4B97-9E41-793028160F6E}"/>
              </a:ext>
            </a:extLst>
          </p:cNvPr>
          <p:cNvSpPr>
            <a:spLocks noGrp="1"/>
          </p:cNvSpPr>
          <p:nvPr>
            <p:ph type="sldNum" sz="quarter" idx="12"/>
          </p:nvPr>
        </p:nvSpPr>
        <p:spPr/>
        <p:txBody>
          <a:bodyPr/>
          <a:lstStyle>
            <a:lvl1pPr>
              <a:defRPr/>
            </a:lvl1pPr>
          </a:lstStyle>
          <a:p>
            <a:pPr>
              <a:defRPr/>
            </a:pPr>
            <a:fld id="{421610B6-2EC4-4EDA-BBAC-5BC922AE65B8}" type="slidenum">
              <a:rPr lang="en-CA" altLang="en-US"/>
              <a:pPr>
                <a:defRPr/>
              </a:pPr>
              <a:t>‹#›</a:t>
            </a:fld>
            <a:endParaRPr lang="en-CA" altLang="en-US"/>
          </a:p>
        </p:txBody>
      </p:sp>
    </p:spTree>
    <p:extLst>
      <p:ext uri="{BB962C8B-B14F-4D97-AF65-F5344CB8AC3E}">
        <p14:creationId xmlns:p14="http://schemas.microsoft.com/office/powerpoint/2010/main" val="2158084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235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361331B0-04E9-4062-97E5-F19B16D477F2}"/>
              </a:ext>
            </a:extLst>
          </p:cNvPr>
          <p:cNvSpPr>
            <a:spLocks noGrp="1"/>
          </p:cNvSpPr>
          <p:nvPr>
            <p:ph type="dt" sz="half" idx="10"/>
          </p:nvPr>
        </p:nvSpPr>
        <p:spPr/>
        <p:txBody>
          <a:bodyPr/>
          <a:lstStyle>
            <a:lvl1pPr>
              <a:defRPr/>
            </a:lvl1pPr>
          </a:lstStyle>
          <a:p>
            <a:pPr>
              <a:defRPr/>
            </a:pPr>
            <a:fld id="{0BD54B62-091E-4913-A01D-F9B550242E52}" type="datetimeFigureOut">
              <a:rPr lang="en-US"/>
              <a:pPr>
                <a:defRPr/>
              </a:pPr>
              <a:t>4/15/2025</a:t>
            </a:fld>
            <a:endParaRPr lang="en-CA"/>
          </a:p>
        </p:txBody>
      </p:sp>
      <p:sp>
        <p:nvSpPr>
          <p:cNvPr id="5" name="Footer Placeholder 2">
            <a:extLst>
              <a:ext uri="{FF2B5EF4-FFF2-40B4-BE49-F238E27FC236}">
                <a16:creationId xmlns:a16="http://schemas.microsoft.com/office/drawing/2014/main" id="{2261CE2E-6367-4E62-AAD5-1F899250A2DF}"/>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22">
            <a:extLst>
              <a:ext uri="{FF2B5EF4-FFF2-40B4-BE49-F238E27FC236}">
                <a16:creationId xmlns:a16="http://schemas.microsoft.com/office/drawing/2014/main" id="{178AB083-B263-4330-9674-CE1B4A4FF39F}"/>
              </a:ext>
            </a:extLst>
          </p:cNvPr>
          <p:cNvSpPr>
            <a:spLocks noGrp="1"/>
          </p:cNvSpPr>
          <p:nvPr>
            <p:ph type="sldNum" sz="quarter" idx="12"/>
          </p:nvPr>
        </p:nvSpPr>
        <p:spPr/>
        <p:txBody>
          <a:bodyPr/>
          <a:lstStyle>
            <a:lvl1pPr>
              <a:defRPr/>
            </a:lvl1pPr>
          </a:lstStyle>
          <a:p>
            <a:pPr>
              <a:defRPr/>
            </a:pPr>
            <a:fld id="{364FD0A4-5477-4738-B317-73CC6CFF5DDE}" type="slidenum">
              <a:rPr lang="en-CA" altLang="en-US"/>
              <a:pPr>
                <a:defRPr/>
              </a:pPr>
              <a:t>‹#›</a:t>
            </a:fld>
            <a:endParaRPr lang="en-CA" altLang="en-US"/>
          </a:p>
        </p:txBody>
      </p:sp>
    </p:spTree>
    <p:extLst>
      <p:ext uri="{BB962C8B-B14F-4D97-AF65-F5344CB8AC3E}">
        <p14:creationId xmlns:p14="http://schemas.microsoft.com/office/powerpoint/2010/main" val="572880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0A63519C-A5BB-43AE-940C-934F3D0569F1}"/>
              </a:ext>
            </a:extLst>
          </p:cNvPr>
          <p:cNvSpPr>
            <a:spLocks noGrp="1"/>
          </p:cNvSpPr>
          <p:nvPr>
            <p:ph type="dt" sz="half" idx="10"/>
          </p:nvPr>
        </p:nvSpPr>
        <p:spPr/>
        <p:txBody>
          <a:bodyPr/>
          <a:lstStyle>
            <a:lvl1pPr>
              <a:defRPr/>
            </a:lvl1pPr>
          </a:lstStyle>
          <a:p>
            <a:pPr>
              <a:defRPr/>
            </a:pPr>
            <a:fld id="{26FAF0F9-92AB-4CEE-B7C1-FACB66E3606A}" type="datetimeFigureOut">
              <a:rPr lang="en-US"/>
              <a:pPr>
                <a:defRPr/>
              </a:pPr>
              <a:t>4/15/2025</a:t>
            </a:fld>
            <a:endParaRPr lang="en-CA"/>
          </a:p>
        </p:txBody>
      </p:sp>
      <p:sp>
        <p:nvSpPr>
          <p:cNvPr id="5" name="Footer Placeholder 4">
            <a:extLst>
              <a:ext uri="{FF2B5EF4-FFF2-40B4-BE49-F238E27FC236}">
                <a16:creationId xmlns:a16="http://schemas.microsoft.com/office/drawing/2014/main" id="{4BADA742-1A73-40EE-A39C-BC579D8B2CDE}"/>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D3CE848D-0F33-456E-942C-568E8880C5B1}"/>
              </a:ext>
            </a:extLst>
          </p:cNvPr>
          <p:cNvSpPr>
            <a:spLocks noGrp="1"/>
          </p:cNvSpPr>
          <p:nvPr>
            <p:ph type="sldNum" sz="quarter" idx="12"/>
          </p:nvPr>
        </p:nvSpPr>
        <p:spPr/>
        <p:txBody>
          <a:bodyPr/>
          <a:lstStyle>
            <a:lvl1pPr>
              <a:defRPr/>
            </a:lvl1pPr>
          </a:lstStyle>
          <a:p>
            <a:pPr>
              <a:defRPr/>
            </a:pPr>
            <a:fld id="{6E1B4BED-591A-45A4-BD7B-7B284CE66BDC}" type="slidenum">
              <a:rPr lang="en-CA" altLang="en-US"/>
              <a:pPr>
                <a:defRPr/>
              </a:pPr>
              <a:t>‹#›</a:t>
            </a:fld>
            <a:endParaRPr lang="en-CA" altLang="en-US"/>
          </a:p>
        </p:txBody>
      </p:sp>
    </p:spTree>
    <p:extLst>
      <p:ext uri="{BB962C8B-B14F-4D97-AF65-F5344CB8AC3E}">
        <p14:creationId xmlns:p14="http://schemas.microsoft.com/office/powerpoint/2010/main" val="4289258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6912786-5857-4533-AE18-AF47DDA082C9}"/>
              </a:ext>
            </a:extLst>
          </p:cNvPr>
          <p:cNvSpPr>
            <a:spLocks noGrp="1"/>
          </p:cNvSpPr>
          <p:nvPr>
            <p:ph type="dt" sz="half" idx="10"/>
          </p:nvPr>
        </p:nvSpPr>
        <p:spPr/>
        <p:txBody>
          <a:bodyPr/>
          <a:lstStyle>
            <a:lvl1pPr>
              <a:defRPr/>
            </a:lvl1pPr>
          </a:lstStyle>
          <a:p>
            <a:pPr>
              <a:defRPr/>
            </a:pPr>
            <a:fld id="{783AAF53-2DC6-4FC9-9F33-A0231C381A01}" type="datetimeFigureOut">
              <a:rPr lang="en-US"/>
              <a:pPr>
                <a:defRPr/>
              </a:pPr>
              <a:t>4/15/2025</a:t>
            </a:fld>
            <a:endParaRPr lang="en-CA"/>
          </a:p>
        </p:txBody>
      </p:sp>
      <p:sp>
        <p:nvSpPr>
          <p:cNvPr id="5" name="Footer Placeholder 4">
            <a:extLst>
              <a:ext uri="{FF2B5EF4-FFF2-40B4-BE49-F238E27FC236}">
                <a16:creationId xmlns:a16="http://schemas.microsoft.com/office/drawing/2014/main" id="{A013BF58-7128-4565-8EAA-60E7209932FE}"/>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75C14DE1-5B5D-452C-AB53-DB9A45B3FCBE}"/>
              </a:ext>
            </a:extLst>
          </p:cNvPr>
          <p:cNvSpPr>
            <a:spLocks noGrp="1"/>
          </p:cNvSpPr>
          <p:nvPr>
            <p:ph type="sldNum" sz="quarter" idx="12"/>
          </p:nvPr>
        </p:nvSpPr>
        <p:spPr/>
        <p:txBody>
          <a:bodyPr/>
          <a:lstStyle>
            <a:lvl1pPr>
              <a:defRPr/>
            </a:lvl1pPr>
          </a:lstStyle>
          <a:p>
            <a:pPr>
              <a:defRPr/>
            </a:pPr>
            <a:fld id="{4B06CBC4-4C80-4282-B598-FD18A6BF5287}" type="slidenum">
              <a:rPr lang="en-CA" altLang="en-US"/>
              <a:pPr>
                <a:defRPr/>
              </a:pPr>
              <a:t>‹#›</a:t>
            </a:fld>
            <a:endParaRPr lang="en-CA" altLang="en-US"/>
          </a:p>
        </p:txBody>
      </p:sp>
    </p:spTree>
    <p:extLst>
      <p:ext uri="{BB962C8B-B14F-4D97-AF65-F5344CB8AC3E}">
        <p14:creationId xmlns:p14="http://schemas.microsoft.com/office/powerpoint/2010/main" val="2768591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F12D22-91C9-41DC-9D12-F7583FEDC9F4}"/>
              </a:ext>
            </a:extLst>
          </p:cNvPr>
          <p:cNvSpPr>
            <a:spLocks noGrp="1"/>
          </p:cNvSpPr>
          <p:nvPr>
            <p:ph type="dt" sz="half" idx="10"/>
          </p:nvPr>
        </p:nvSpPr>
        <p:spPr/>
        <p:txBody>
          <a:bodyPr/>
          <a:lstStyle>
            <a:lvl1pPr>
              <a:defRPr/>
            </a:lvl1pPr>
          </a:lstStyle>
          <a:p>
            <a:pPr>
              <a:defRPr/>
            </a:pPr>
            <a:fld id="{CF9A1CD1-8AD3-48D0-BDF5-D90BA00D23A3}" type="datetimeFigureOut">
              <a:rPr lang="en-US"/>
              <a:pPr>
                <a:defRPr/>
              </a:pPr>
              <a:t>4/15/2025</a:t>
            </a:fld>
            <a:endParaRPr lang="en-CA"/>
          </a:p>
        </p:txBody>
      </p:sp>
      <p:sp>
        <p:nvSpPr>
          <p:cNvPr id="5" name="Footer Placeholder 4">
            <a:extLst>
              <a:ext uri="{FF2B5EF4-FFF2-40B4-BE49-F238E27FC236}">
                <a16:creationId xmlns:a16="http://schemas.microsoft.com/office/drawing/2014/main" id="{FC309E77-8C18-459C-AD6B-B11F7352B18F}"/>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F8C5F192-25DD-491C-8BC2-C77FF8FD2E05}"/>
              </a:ext>
            </a:extLst>
          </p:cNvPr>
          <p:cNvSpPr>
            <a:spLocks noGrp="1"/>
          </p:cNvSpPr>
          <p:nvPr>
            <p:ph type="sldNum" sz="quarter" idx="12"/>
          </p:nvPr>
        </p:nvSpPr>
        <p:spPr/>
        <p:txBody>
          <a:bodyPr/>
          <a:lstStyle>
            <a:lvl1pPr>
              <a:defRPr/>
            </a:lvl1pPr>
          </a:lstStyle>
          <a:p>
            <a:pPr>
              <a:defRPr/>
            </a:pPr>
            <a:fld id="{A6BD0F9C-224A-4413-A742-95375C499DC8}" type="slidenum">
              <a:rPr lang="en-CA" altLang="en-US"/>
              <a:pPr>
                <a:defRPr/>
              </a:pPr>
              <a:t>‹#›</a:t>
            </a:fld>
            <a:endParaRPr lang="en-CA" altLang="en-US"/>
          </a:p>
        </p:txBody>
      </p:sp>
    </p:spTree>
    <p:extLst>
      <p:ext uri="{BB962C8B-B14F-4D97-AF65-F5344CB8AC3E}">
        <p14:creationId xmlns:p14="http://schemas.microsoft.com/office/powerpoint/2010/main" val="42737681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3">
            <a:extLst>
              <a:ext uri="{FF2B5EF4-FFF2-40B4-BE49-F238E27FC236}">
                <a16:creationId xmlns:a16="http://schemas.microsoft.com/office/drawing/2014/main" id="{9E56461E-7F36-42E8-9D6F-EEAAC8344103}"/>
              </a:ext>
            </a:extLst>
          </p:cNvPr>
          <p:cNvSpPr>
            <a:spLocks noGrp="1"/>
          </p:cNvSpPr>
          <p:nvPr>
            <p:ph type="dt" sz="half" idx="10"/>
          </p:nvPr>
        </p:nvSpPr>
        <p:spPr/>
        <p:txBody>
          <a:bodyPr/>
          <a:lstStyle>
            <a:lvl1pPr>
              <a:defRPr/>
            </a:lvl1pPr>
          </a:lstStyle>
          <a:p>
            <a:pPr>
              <a:defRPr/>
            </a:pPr>
            <a:fld id="{E7FD8409-7C63-4F2D-A8A1-91540566FAC0}" type="datetimeFigureOut">
              <a:rPr lang="en-US"/>
              <a:pPr>
                <a:defRPr/>
              </a:pPr>
              <a:t>4/15/2025</a:t>
            </a:fld>
            <a:endParaRPr lang="en-CA"/>
          </a:p>
        </p:txBody>
      </p:sp>
      <p:sp>
        <p:nvSpPr>
          <p:cNvPr id="6" name="Footer Placeholder 4">
            <a:extLst>
              <a:ext uri="{FF2B5EF4-FFF2-40B4-BE49-F238E27FC236}">
                <a16:creationId xmlns:a16="http://schemas.microsoft.com/office/drawing/2014/main" id="{EE53B95C-CB37-4113-9302-D7EF6051802B}"/>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F6B3094E-373C-4900-A401-4EFB7B510999}"/>
              </a:ext>
            </a:extLst>
          </p:cNvPr>
          <p:cNvSpPr>
            <a:spLocks noGrp="1"/>
          </p:cNvSpPr>
          <p:nvPr>
            <p:ph type="sldNum" sz="quarter" idx="12"/>
          </p:nvPr>
        </p:nvSpPr>
        <p:spPr/>
        <p:txBody>
          <a:bodyPr/>
          <a:lstStyle>
            <a:lvl1pPr>
              <a:defRPr/>
            </a:lvl1pPr>
          </a:lstStyle>
          <a:p>
            <a:pPr>
              <a:defRPr/>
            </a:pPr>
            <a:fld id="{E86E36ED-9946-4959-96A2-8FD76D2708CC}" type="slidenum">
              <a:rPr lang="en-CA" altLang="en-US"/>
              <a:pPr>
                <a:defRPr/>
              </a:pPr>
              <a:t>‹#›</a:t>
            </a:fld>
            <a:endParaRPr lang="en-CA" altLang="en-US"/>
          </a:p>
        </p:txBody>
      </p:sp>
    </p:spTree>
    <p:extLst>
      <p:ext uri="{BB962C8B-B14F-4D97-AF65-F5344CB8AC3E}">
        <p14:creationId xmlns:p14="http://schemas.microsoft.com/office/powerpoint/2010/main" val="333342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3">
            <a:extLst>
              <a:ext uri="{FF2B5EF4-FFF2-40B4-BE49-F238E27FC236}">
                <a16:creationId xmlns:a16="http://schemas.microsoft.com/office/drawing/2014/main" id="{608B9EEB-09CB-47C3-B597-4579647D6314}"/>
              </a:ext>
            </a:extLst>
          </p:cNvPr>
          <p:cNvSpPr>
            <a:spLocks noGrp="1"/>
          </p:cNvSpPr>
          <p:nvPr>
            <p:ph type="dt" sz="half" idx="10"/>
          </p:nvPr>
        </p:nvSpPr>
        <p:spPr/>
        <p:txBody>
          <a:bodyPr/>
          <a:lstStyle>
            <a:lvl1pPr>
              <a:defRPr/>
            </a:lvl1pPr>
          </a:lstStyle>
          <a:p>
            <a:pPr>
              <a:defRPr/>
            </a:pPr>
            <a:fld id="{79B13F6A-EE3B-4691-B2AC-24145FA4D564}" type="datetimeFigureOut">
              <a:rPr lang="en-US"/>
              <a:pPr>
                <a:defRPr/>
              </a:pPr>
              <a:t>4/15/2025</a:t>
            </a:fld>
            <a:endParaRPr lang="en-CA"/>
          </a:p>
        </p:txBody>
      </p:sp>
      <p:sp>
        <p:nvSpPr>
          <p:cNvPr id="8" name="Footer Placeholder 4">
            <a:extLst>
              <a:ext uri="{FF2B5EF4-FFF2-40B4-BE49-F238E27FC236}">
                <a16:creationId xmlns:a16="http://schemas.microsoft.com/office/drawing/2014/main" id="{7174CA85-2F56-47E0-88E3-485AFF5D64F5}"/>
              </a:ext>
            </a:extLst>
          </p:cNvPr>
          <p:cNvSpPr>
            <a:spLocks noGrp="1"/>
          </p:cNvSpPr>
          <p:nvPr>
            <p:ph type="ftr" sz="quarter" idx="11"/>
          </p:nvPr>
        </p:nvSpPr>
        <p:spPr/>
        <p:txBody>
          <a:bodyPr/>
          <a:lstStyle>
            <a:lvl1pPr>
              <a:defRPr/>
            </a:lvl1pPr>
          </a:lstStyle>
          <a:p>
            <a:pPr>
              <a:defRPr/>
            </a:pPr>
            <a:endParaRPr lang="en-CA"/>
          </a:p>
        </p:txBody>
      </p:sp>
      <p:sp>
        <p:nvSpPr>
          <p:cNvPr id="9" name="Slide Number Placeholder 5">
            <a:extLst>
              <a:ext uri="{FF2B5EF4-FFF2-40B4-BE49-F238E27FC236}">
                <a16:creationId xmlns:a16="http://schemas.microsoft.com/office/drawing/2014/main" id="{1FC09FA7-89B0-42E9-876A-38ADAE076896}"/>
              </a:ext>
            </a:extLst>
          </p:cNvPr>
          <p:cNvSpPr>
            <a:spLocks noGrp="1"/>
          </p:cNvSpPr>
          <p:nvPr>
            <p:ph type="sldNum" sz="quarter" idx="12"/>
          </p:nvPr>
        </p:nvSpPr>
        <p:spPr/>
        <p:txBody>
          <a:bodyPr/>
          <a:lstStyle>
            <a:lvl1pPr>
              <a:defRPr/>
            </a:lvl1pPr>
          </a:lstStyle>
          <a:p>
            <a:pPr>
              <a:defRPr/>
            </a:pPr>
            <a:fld id="{EF4F2507-41C7-4E0D-99FB-DFBBE275C236}" type="slidenum">
              <a:rPr lang="en-CA" altLang="en-US"/>
              <a:pPr>
                <a:defRPr/>
              </a:pPr>
              <a:t>‹#›</a:t>
            </a:fld>
            <a:endParaRPr lang="en-CA" altLang="en-US"/>
          </a:p>
        </p:txBody>
      </p:sp>
    </p:spTree>
    <p:extLst>
      <p:ext uri="{BB962C8B-B14F-4D97-AF65-F5344CB8AC3E}">
        <p14:creationId xmlns:p14="http://schemas.microsoft.com/office/powerpoint/2010/main" val="9638660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3">
            <a:extLst>
              <a:ext uri="{FF2B5EF4-FFF2-40B4-BE49-F238E27FC236}">
                <a16:creationId xmlns:a16="http://schemas.microsoft.com/office/drawing/2014/main" id="{71A673AE-E64F-4511-9203-803D6B743AF2}"/>
              </a:ext>
            </a:extLst>
          </p:cNvPr>
          <p:cNvSpPr>
            <a:spLocks noGrp="1"/>
          </p:cNvSpPr>
          <p:nvPr>
            <p:ph type="dt" sz="half" idx="10"/>
          </p:nvPr>
        </p:nvSpPr>
        <p:spPr/>
        <p:txBody>
          <a:bodyPr/>
          <a:lstStyle>
            <a:lvl1pPr>
              <a:defRPr/>
            </a:lvl1pPr>
          </a:lstStyle>
          <a:p>
            <a:pPr>
              <a:defRPr/>
            </a:pPr>
            <a:fld id="{58F47130-7182-466F-B3C1-22F34BF7DA87}" type="datetimeFigureOut">
              <a:rPr lang="en-US"/>
              <a:pPr>
                <a:defRPr/>
              </a:pPr>
              <a:t>4/15/2025</a:t>
            </a:fld>
            <a:endParaRPr lang="en-CA"/>
          </a:p>
        </p:txBody>
      </p:sp>
      <p:sp>
        <p:nvSpPr>
          <p:cNvPr id="4" name="Footer Placeholder 4">
            <a:extLst>
              <a:ext uri="{FF2B5EF4-FFF2-40B4-BE49-F238E27FC236}">
                <a16:creationId xmlns:a16="http://schemas.microsoft.com/office/drawing/2014/main" id="{13298576-6277-4429-8225-732B0F251ADB}"/>
              </a:ext>
            </a:extLst>
          </p:cNvPr>
          <p:cNvSpPr>
            <a:spLocks noGrp="1"/>
          </p:cNvSpPr>
          <p:nvPr>
            <p:ph type="ftr" sz="quarter" idx="11"/>
          </p:nvPr>
        </p:nvSpPr>
        <p:spPr/>
        <p:txBody>
          <a:bodyPr/>
          <a:lstStyle>
            <a:lvl1pPr>
              <a:defRPr/>
            </a:lvl1pPr>
          </a:lstStyle>
          <a:p>
            <a:pPr>
              <a:defRPr/>
            </a:pPr>
            <a:endParaRPr lang="en-CA"/>
          </a:p>
        </p:txBody>
      </p:sp>
      <p:sp>
        <p:nvSpPr>
          <p:cNvPr id="5" name="Slide Number Placeholder 5">
            <a:extLst>
              <a:ext uri="{FF2B5EF4-FFF2-40B4-BE49-F238E27FC236}">
                <a16:creationId xmlns:a16="http://schemas.microsoft.com/office/drawing/2014/main" id="{C5321678-283F-4C31-B52D-8BA37C4C0BFB}"/>
              </a:ext>
            </a:extLst>
          </p:cNvPr>
          <p:cNvSpPr>
            <a:spLocks noGrp="1"/>
          </p:cNvSpPr>
          <p:nvPr>
            <p:ph type="sldNum" sz="quarter" idx="12"/>
          </p:nvPr>
        </p:nvSpPr>
        <p:spPr/>
        <p:txBody>
          <a:bodyPr/>
          <a:lstStyle>
            <a:lvl1pPr>
              <a:defRPr/>
            </a:lvl1pPr>
          </a:lstStyle>
          <a:p>
            <a:pPr>
              <a:defRPr/>
            </a:pPr>
            <a:fld id="{561290D6-D3C5-4FD2-8F0D-94A915FCF462}" type="slidenum">
              <a:rPr lang="en-CA" altLang="en-US"/>
              <a:pPr>
                <a:defRPr/>
              </a:pPr>
              <a:t>‹#›</a:t>
            </a:fld>
            <a:endParaRPr lang="en-CA" altLang="en-US"/>
          </a:p>
        </p:txBody>
      </p:sp>
    </p:spTree>
    <p:extLst>
      <p:ext uri="{BB962C8B-B14F-4D97-AF65-F5344CB8AC3E}">
        <p14:creationId xmlns:p14="http://schemas.microsoft.com/office/powerpoint/2010/main" val="31660665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710C899-D2AC-431D-926F-E9B342B1F73A}"/>
              </a:ext>
            </a:extLst>
          </p:cNvPr>
          <p:cNvSpPr>
            <a:spLocks noGrp="1"/>
          </p:cNvSpPr>
          <p:nvPr>
            <p:ph type="dt" sz="half" idx="10"/>
          </p:nvPr>
        </p:nvSpPr>
        <p:spPr/>
        <p:txBody>
          <a:bodyPr/>
          <a:lstStyle>
            <a:lvl1pPr>
              <a:defRPr/>
            </a:lvl1pPr>
          </a:lstStyle>
          <a:p>
            <a:pPr>
              <a:defRPr/>
            </a:pPr>
            <a:fld id="{01CC1C95-04BC-4E44-BD08-10DC55D8AB6F}" type="datetimeFigureOut">
              <a:rPr lang="en-US"/>
              <a:pPr>
                <a:defRPr/>
              </a:pPr>
              <a:t>4/15/2025</a:t>
            </a:fld>
            <a:endParaRPr lang="en-CA"/>
          </a:p>
        </p:txBody>
      </p:sp>
      <p:sp>
        <p:nvSpPr>
          <p:cNvPr id="3" name="Footer Placeholder 4">
            <a:extLst>
              <a:ext uri="{FF2B5EF4-FFF2-40B4-BE49-F238E27FC236}">
                <a16:creationId xmlns:a16="http://schemas.microsoft.com/office/drawing/2014/main" id="{B56522ED-7C8D-4643-A578-97C495CB8946}"/>
              </a:ext>
            </a:extLst>
          </p:cNvPr>
          <p:cNvSpPr>
            <a:spLocks noGrp="1"/>
          </p:cNvSpPr>
          <p:nvPr>
            <p:ph type="ftr" sz="quarter" idx="11"/>
          </p:nvPr>
        </p:nvSpPr>
        <p:spPr/>
        <p:txBody>
          <a:bodyPr/>
          <a:lstStyle>
            <a:lvl1pPr>
              <a:defRPr/>
            </a:lvl1pPr>
          </a:lstStyle>
          <a:p>
            <a:pPr>
              <a:defRPr/>
            </a:pPr>
            <a:endParaRPr lang="en-CA"/>
          </a:p>
        </p:txBody>
      </p:sp>
      <p:sp>
        <p:nvSpPr>
          <p:cNvPr id="4" name="Slide Number Placeholder 5">
            <a:extLst>
              <a:ext uri="{FF2B5EF4-FFF2-40B4-BE49-F238E27FC236}">
                <a16:creationId xmlns:a16="http://schemas.microsoft.com/office/drawing/2014/main" id="{0C369A71-7D8C-46E0-8B0F-BCA80DFB2496}"/>
              </a:ext>
            </a:extLst>
          </p:cNvPr>
          <p:cNvSpPr>
            <a:spLocks noGrp="1"/>
          </p:cNvSpPr>
          <p:nvPr>
            <p:ph type="sldNum" sz="quarter" idx="12"/>
          </p:nvPr>
        </p:nvSpPr>
        <p:spPr/>
        <p:txBody>
          <a:bodyPr/>
          <a:lstStyle>
            <a:lvl1pPr>
              <a:defRPr/>
            </a:lvl1pPr>
          </a:lstStyle>
          <a:p>
            <a:pPr>
              <a:defRPr/>
            </a:pPr>
            <a:fld id="{DAEC9DA1-3D29-4FDF-9223-76768148F58B}" type="slidenum">
              <a:rPr lang="en-CA" altLang="en-US"/>
              <a:pPr>
                <a:defRPr/>
              </a:pPr>
              <a:t>‹#›</a:t>
            </a:fld>
            <a:endParaRPr lang="en-CA" altLang="en-US"/>
          </a:p>
        </p:txBody>
      </p:sp>
    </p:spTree>
    <p:extLst>
      <p:ext uri="{BB962C8B-B14F-4D97-AF65-F5344CB8AC3E}">
        <p14:creationId xmlns:p14="http://schemas.microsoft.com/office/powerpoint/2010/main" val="36722259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1713E9C-E4D4-4B7D-BEE7-671EACC9D654}"/>
              </a:ext>
            </a:extLst>
          </p:cNvPr>
          <p:cNvSpPr>
            <a:spLocks noGrp="1"/>
          </p:cNvSpPr>
          <p:nvPr>
            <p:ph type="dt" sz="half" idx="10"/>
          </p:nvPr>
        </p:nvSpPr>
        <p:spPr/>
        <p:txBody>
          <a:bodyPr/>
          <a:lstStyle>
            <a:lvl1pPr>
              <a:defRPr/>
            </a:lvl1pPr>
          </a:lstStyle>
          <a:p>
            <a:pPr>
              <a:defRPr/>
            </a:pPr>
            <a:fld id="{A67BBFB1-AAD6-4CC0-80BF-83AE0E9939A7}" type="datetimeFigureOut">
              <a:rPr lang="en-US"/>
              <a:pPr>
                <a:defRPr/>
              </a:pPr>
              <a:t>4/15/2025</a:t>
            </a:fld>
            <a:endParaRPr lang="en-CA"/>
          </a:p>
        </p:txBody>
      </p:sp>
      <p:sp>
        <p:nvSpPr>
          <p:cNvPr id="6" name="Footer Placeholder 4">
            <a:extLst>
              <a:ext uri="{FF2B5EF4-FFF2-40B4-BE49-F238E27FC236}">
                <a16:creationId xmlns:a16="http://schemas.microsoft.com/office/drawing/2014/main" id="{914993C0-2279-4F62-A156-D482088A99BA}"/>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69036BEB-CBFA-4F38-9B3A-4839CD5B4E3C}"/>
              </a:ext>
            </a:extLst>
          </p:cNvPr>
          <p:cNvSpPr>
            <a:spLocks noGrp="1"/>
          </p:cNvSpPr>
          <p:nvPr>
            <p:ph type="sldNum" sz="quarter" idx="12"/>
          </p:nvPr>
        </p:nvSpPr>
        <p:spPr/>
        <p:txBody>
          <a:bodyPr/>
          <a:lstStyle>
            <a:lvl1pPr>
              <a:defRPr/>
            </a:lvl1pPr>
          </a:lstStyle>
          <a:p>
            <a:pPr>
              <a:defRPr/>
            </a:pPr>
            <a:fld id="{D20D5A2D-F002-49DC-A138-2985D915F932}" type="slidenum">
              <a:rPr lang="en-CA" altLang="en-US"/>
              <a:pPr>
                <a:defRPr/>
              </a:pPr>
              <a:t>‹#›</a:t>
            </a:fld>
            <a:endParaRPr lang="en-CA" altLang="en-US"/>
          </a:p>
        </p:txBody>
      </p:sp>
    </p:spTree>
    <p:extLst>
      <p:ext uri="{BB962C8B-B14F-4D97-AF65-F5344CB8AC3E}">
        <p14:creationId xmlns:p14="http://schemas.microsoft.com/office/powerpoint/2010/main" val="1869029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609600" y="1600200"/>
            <a:ext cx="9956800" cy="48737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CD6DAA04-B304-45EF-80BC-F40DED0F559A}"/>
              </a:ext>
            </a:extLst>
          </p:cNvPr>
          <p:cNvSpPr>
            <a:spLocks noGrp="1"/>
          </p:cNvSpPr>
          <p:nvPr>
            <p:ph type="dt" sz="half" idx="10"/>
          </p:nvPr>
        </p:nvSpPr>
        <p:spPr/>
        <p:txBody>
          <a:bodyPr/>
          <a:lstStyle>
            <a:lvl1pPr>
              <a:defRPr/>
            </a:lvl1pPr>
          </a:lstStyle>
          <a:p>
            <a:pPr>
              <a:defRPr/>
            </a:pPr>
            <a:fld id="{C5E2B13B-BD19-4A53-BC74-40D7D190D5CD}" type="datetimeFigureOut">
              <a:rPr lang="en-US"/>
              <a:pPr>
                <a:defRPr/>
              </a:pPr>
              <a:t>4/15/2025</a:t>
            </a:fld>
            <a:endParaRPr lang="en-CA"/>
          </a:p>
        </p:txBody>
      </p:sp>
      <p:sp>
        <p:nvSpPr>
          <p:cNvPr id="5" name="Footer Placeholder 2">
            <a:extLst>
              <a:ext uri="{FF2B5EF4-FFF2-40B4-BE49-F238E27FC236}">
                <a16:creationId xmlns:a16="http://schemas.microsoft.com/office/drawing/2014/main" id="{99336CFA-DA6A-4C10-967C-2A2AF9428D75}"/>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22">
            <a:extLst>
              <a:ext uri="{FF2B5EF4-FFF2-40B4-BE49-F238E27FC236}">
                <a16:creationId xmlns:a16="http://schemas.microsoft.com/office/drawing/2014/main" id="{5627FCB7-2199-4194-A1BB-9C6D6A7EF0B4}"/>
              </a:ext>
            </a:extLst>
          </p:cNvPr>
          <p:cNvSpPr>
            <a:spLocks noGrp="1"/>
          </p:cNvSpPr>
          <p:nvPr>
            <p:ph type="sldNum" sz="quarter" idx="12"/>
          </p:nvPr>
        </p:nvSpPr>
        <p:spPr/>
        <p:txBody>
          <a:bodyPr/>
          <a:lstStyle>
            <a:lvl1pPr>
              <a:defRPr/>
            </a:lvl1pPr>
          </a:lstStyle>
          <a:p>
            <a:pPr>
              <a:defRPr/>
            </a:pPr>
            <a:fld id="{C8CCCCA4-E24C-430A-BA16-0EC29B6981B7}" type="slidenum">
              <a:rPr lang="en-CA" altLang="en-US"/>
              <a:pPr>
                <a:defRPr/>
              </a:pPr>
              <a:t>‹#›</a:t>
            </a:fld>
            <a:endParaRPr lang="en-CA" altLang="en-US"/>
          </a:p>
        </p:txBody>
      </p:sp>
    </p:spTree>
    <p:extLst>
      <p:ext uri="{BB962C8B-B14F-4D97-AF65-F5344CB8AC3E}">
        <p14:creationId xmlns:p14="http://schemas.microsoft.com/office/powerpoint/2010/main" val="26740531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A6D0F02-0F34-4186-9F62-BC176650E73E}"/>
              </a:ext>
            </a:extLst>
          </p:cNvPr>
          <p:cNvSpPr>
            <a:spLocks noGrp="1"/>
          </p:cNvSpPr>
          <p:nvPr>
            <p:ph type="dt" sz="half" idx="10"/>
          </p:nvPr>
        </p:nvSpPr>
        <p:spPr/>
        <p:txBody>
          <a:bodyPr/>
          <a:lstStyle>
            <a:lvl1pPr>
              <a:defRPr/>
            </a:lvl1pPr>
          </a:lstStyle>
          <a:p>
            <a:pPr>
              <a:defRPr/>
            </a:pPr>
            <a:fld id="{78BB75C5-B795-4C73-BCE5-5F2F564C9D96}" type="datetimeFigureOut">
              <a:rPr lang="en-US"/>
              <a:pPr>
                <a:defRPr/>
              </a:pPr>
              <a:t>4/15/2025</a:t>
            </a:fld>
            <a:endParaRPr lang="en-CA"/>
          </a:p>
        </p:txBody>
      </p:sp>
      <p:sp>
        <p:nvSpPr>
          <p:cNvPr id="6" name="Footer Placeholder 4">
            <a:extLst>
              <a:ext uri="{FF2B5EF4-FFF2-40B4-BE49-F238E27FC236}">
                <a16:creationId xmlns:a16="http://schemas.microsoft.com/office/drawing/2014/main" id="{5F9977BC-8CF7-4C0D-B61E-A1923C9120CA}"/>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2AC1FF1E-626E-46D9-8CFE-5FC33B9C1F86}"/>
              </a:ext>
            </a:extLst>
          </p:cNvPr>
          <p:cNvSpPr>
            <a:spLocks noGrp="1"/>
          </p:cNvSpPr>
          <p:nvPr>
            <p:ph type="sldNum" sz="quarter" idx="12"/>
          </p:nvPr>
        </p:nvSpPr>
        <p:spPr/>
        <p:txBody>
          <a:bodyPr/>
          <a:lstStyle>
            <a:lvl1pPr>
              <a:defRPr/>
            </a:lvl1pPr>
          </a:lstStyle>
          <a:p>
            <a:pPr>
              <a:defRPr/>
            </a:pPr>
            <a:fld id="{B8D2B28E-D80F-4F49-8550-A9A0602E4A3E}" type="slidenum">
              <a:rPr lang="en-CA" altLang="en-US"/>
              <a:pPr>
                <a:defRPr/>
              </a:pPr>
              <a:t>‹#›</a:t>
            </a:fld>
            <a:endParaRPr lang="en-CA" altLang="en-US"/>
          </a:p>
        </p:txBody>
      </p:sp>
    </p:spTree>
    <p:extLst>
      <p:ext uri="{BB962C8B-B14F-4D97-AF65-F5344CB8AC3E}">
        <p14:creationId xmlns:p14="http://schemas.microsoft.com/office/powerpoint/2010/main" val="22395559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0E58892-F947-4D6C-9693-BA790EC9E42A}"/>
              </a:ext>
            </a:extLst>
          </p:cNvPr>
          <p:cNvSpPr>
            <a:spLocks noGrp="1"/>
          </p:cNvSpPr>
          <p:nvPr>
            <p:ph type="dt" sz="half" idx="10"/>
          </p:nvPr>
        </p:nvSpPr>
        <p:spPr/>
        <p:txBody>
          <a:bodyPr/>
          <a:lstStyle>
            <a:lvl1pPr>
              <a:defRPr/>
            </a:lvl1pPr>
          </a:lstStyle>
          <a:p>
            <a:pPr>
              <a:defRPr/>
            </a:pPr>
            <a:fld id="{63D9C207-73FD-4DA6-BDB8-A00506A6ADE6}" type="datetimeFigureOut">
              <a:rPr lang="en-US"/>
              <a:pPr>
                <a:defRPr/>
              </a:pPr>
              <a:t>4/15/2025</a:t>
            </a:fld>
            <a:endParaRPr lang="en-CA"/>
          </a:p>
        </p:txBody>
      </p:sp>
      <p:sp>
        <p:nvSpPr>
          <p:cNvPr id="5" name="Footer Placeholder 4">
            <a:extLst>
              <a:ext uri="{FF2B5EF4-FFF2-40B4-BE49-F238E27FC236}">
                <a16:creationId xmlns:a16="http://schemas.microsoft.com/office/drawing/2014/main" id="{F1877967-8BFB-43B7-96B5-09A03FCD52C8}"/>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AACDBB21-F75D-4CF4-A872-FA6CEBE25195}"/>
              </a:ext>
            </a:extLst>
          </p:cNvPr>
          <p:cNvSpPr>
            <a:spLocks noGrp="1"/>
          </p:cNvSpPr>
          <p:nvPr>
            <p:ph type="sldNum" sz="quarter" idx="12"/>
          </p:nvPr>
        </p:nvSpPr>
        <p:spPr/>
        <p:txBody>
          <a:bodyPr/>
          <a:lstStyle>
            <a:lvl1pPr>
              <a:defRPr/>
            </a:lvl1pPr>
          </a:lstStyle>
          <a:p>
            <a:pPr>
              <a:defRPr/>
            </a:pPr>
            <a:fld id="{E65E8165-3100-4753-A794-955D53A31C16}" type="slidenum">
              <a:rPr lang="en-CA" altLang="en-US"/>
              <a:pPr>
                <a:defRPr/>
              </a:pPr>
              <a:t>‹#›</a:t>
            </a:fld>
            <a:endParaRPr lang="en-CA" altLang="en-US"/>
          </a:p>
        </p:txBody>
      </p:sp>
    </p:spTree>
    <p:extLst>
      <p:ext uri="{BB962C8B-B14F-4D97-AF65-F5344CB8AC3E}">
        <p14:creationId xmlns:p14="http://schemas.microsoft.com/office/powerpoint/2010/main" val="40789481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21D6942-333E-4D8C-B9EC-C842B8993105}"/>
              </a:ext>
            </a:extLst>
          </p:cNvPr>
          <p:cNvSpPr>
            <a:spLocks noGrp="1"/>
          </p:cNvSpPr>
          <p:nvPr>
            <p:ph type="dt" sz="half" idx="10"/>
          </p:nvPr>
        </p:nvSpPr>
        <p:spPr/>
        <p:txBody>
          <a:bodyPr/>
          <a:lstStyle>
            <a:lvl1pPr>
              <a:defRPr/>
            </a:lvl1pPr>
          </a:lstStyle>
          <a:p>
            <a:pPr>
              <a:defRPr/>
            </a:pPr>
            <a:fld id="{1628881B-D0F3-4EFE-A145-C7FAA845975B}" type="datetimeFigureOut">
              <a:rPr lang="en-US"/>
              <a:pPr>
                <a:defRPr/>
              </a:pPr>
              <a:t>4/15/2025</a:t>
            </a:fld>
            <a:endParaRPr lang="en-CA"/>
          </a:p>
        </p:txBody>
      </p:sp>
      <p:sp>
        <p:nvSpPr>
          <p:cNvPr id="5" name="Footer Placeholder 4">
            <a:extLst>
              <a:ext uri="{FF2B5EF4-FFF2-40B4-BE49-F238E27FC236}">
                <a16:creationId xmlns:a16="http://schemas.microsoft.com/office/drawing/2014/main" id="{5CF25D2B-1099-4405-ACAC-775FFF30DA6C}"/>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2DCA90FD-B2F8-43C5-8E2A-0F05DF4A47FB}"/>
              </a:ext>
            </a:extLst>
          </p:cNvPr>
          <p:cNvSpPr>
            <a:spLocks noGrp="1"/>
          </p:cNvSpPr>
          <p:nvPr>
            <p:ph type="sldNum" sz="quarter" idx="12"/>
          </p:nvPr>
        </p:nvSpPr>
        <p:spPr/>
        <p:txBody>
          <a:bodyPr/>
          <a:lstStyle>
            <a:lvl1pPr>
              <a:defRPr/>
            </a:lvl1pPr>
          </a:lstStyle>
          <a:p>
            <a:pPr>
              <a:defRPr/>
            </a:pPr>
            <a:fld id="{9B9A3166-57FE-4F5C-AFAD-14B5154A63D7}" type="slidenum">
              <a:rPr lang="en-CA" altLang="en-US"/>
              <a:pPr>
                <a:defRPr/>
              </a:pPr>
              <a:t>‹#›</a:t>
            </a:fld>
            <a:endParaRPr lang="en-CA" altLang="en-US"/>
          </a:p>
        </p:txBody>
      </p:sp>
    </p:spTree>
    <p:extLst>
      <p:ext uri="{BB962C8B-B14F-4D97-AF65-F5344CB8AC3E}">
        <p14:creationId xmlns:p14="http://schemas.microsoft.com/office/powerpoint/2010/main" val="236914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FA4CF8-B4AD-458A-A53C-B31E1064B9E9}"/>
              </a:ext>
            </a:extLst>
          </p:cNvPr>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5" name="Rectangle 4">
            <a:extLst>
              <a:ext uri="{FF2B5EF4-FFF2-40B4-BE49-F238E27FC236}">
                <a16:creationId xmlns:a16="http://schemas.microsoft.com/office/drawing/2014/main" id="{FFD007B3-E7D8-45C7-A6EF-E91117AD5A06}"/>
              </a:ext>
            </a:extLst>
          </p:cNvPr>
          <p:cNvSpPr/>
          <p:nvPr/>
        </p:nvSpPr>
        <p:spPr bwMode="auto">
          <a:xfrm>
            <a:off x="368301"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6" name="Rectangle 5">
            <a:extLst>
              <a:ext uri="{FF2B5EF4-FFF2-40B4-BE49-F238E27FC236}">
                <a16:creationId xmlns:a16="http://schemas.microsoft.com/office/drawing/2014/main" id="{A1B8C9EC-5714-4989-A874-811015274B3E}"/>
              </a:ext>
            </a:extLst>
          </p:cNvPr>
          <p:cNvSpPr/>
          <p:nvPr/>
        </p:nvSpPr>
        <p:spPr bwMode="auto">
          <a:xfrm>
            <a:off x="1320801"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7" name="Rectangle 6">
            <a:extLst>
              <a:ext uri="{FF2B5EF4-FFF2-40B4-BE49-F238E27FC236}">
                <a16:creationId xmlns:a16="http://schemas.microsoft.com/office/drawing/2014/main" id="{E1E2C357-8ABF-4737-9C38-D89976F4F51C}"/>
              </a:ext>
            </a:extLst>
          </p:cNvPr>
          <p:cNvSpPr/>
          <p:nvPr/>
        </p:nvSpPr>
        <p:spPr bwMode="auto">
          <a:xfrm>
            <a:off x="1521885" y="0"/>
            <a:ext cx="306916"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8" name="Straight Connector 7">
            <a:extLst>
              <a:ext uri="{FF2B5EF4-FFF2-40B4-BE49-F238E27FC236}">
                <a16:creationId xmlns:a16="http://schemas.microsoft.com/office/drawing/2014/main" id="{50B6C651-EAD7-4CDC-A1EA-FBEF023619E1}"/>
              </a:ext>
            </a:extLst>
          </p:cNvPr>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9" name="Straight Connector 8">
            <a:extLst>
              <a:ext uri="{FF2B5EF4-FFF2-40B4-BE49-F238E27FC236}">
                <a16:creationId xmlns:a16="http://schemas.microsoft.com/office/drawing/2014/main" id="{47E3749A-9BA6-4D21-BD4F-6BF8A66F1E35}"/>
              </a:ext>
            </a:extLst>
          </p:cNvPr>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10" name="Straight Connector 9">
            <a:extLst>
              <a:ext uri="{FF2B5EF4-FFF2-40B4-BE49-F238E27FC236}">
                <a16:creationId xmlns:a16="http://schemas.microsoft.com/office/drawing/2014/main" id="{0D63761D-6876-4845-88FC-7997523BC1EE}"/>
              </a:ext>
            </a:extLst>
          </p:cNvPr>
          <p:cNvSpPr>
            <a:spLocks noChangeShapeType="1"/>
          </p:cNvSpPr>
          <p:nvPr/>
        </p:nvSpPr>
        <p:spPr bwMode="auto">
          <a:xfrm>
            <a:off x="1138767"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11" name="Straight Connector 10">
            <a:extLst>
              <a:ext uri="{FF2B5EF4-FFF2-40B4-BE49-F238E27FC236}">
                <a16:creationId xmlns:a16="http://schemas.microsoft.com/office/drawing/2014/main" id="{CF293591-1280-4499-800C-5F10AD5CBAA3}"/>
              </a:ext>
            </a:extLst>
          </p:cNvPr>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12" name="Straight Connector 11">
            <a:extLst>
              <a:ext uri="{FF2B5EF4-FFF2-40B4-BE49-F238E27FC236}">
                <a16:creationId xmlns:a16="http://schemas.microsoft.com/office/drawing/2014/main" id="{642798B1-FB8E-4328-92D7-619950AD3BAC}"/>
              </a:ext>
            </a:extLst>
          </p:cNvPr>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13" name="Rectangle 12">
            <a:extLst>
              <a:ext uri="{FF2B5EF4-FFF2-40B4-BE49-F238E27FC236}">
                <a16:creationId xmlns:a16="http://schemas.microsoft.com/office/drawing/2014/main" id="{1252B3F3-485F-44F5-9FDF-7DAE3E6B2E85}"/>
              </a:ext>
            </a:extLst>
          </p:cNvPr>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14" name="Oval 13">
            <a:extLst>
              <a:ext uri="{FF2B5EF4-FFF2-40B4-BE49-F238E27FC236}">
                <a16:creationId xmlns:a16="http://schemas.microsoft.com/office/drawing/2014/main" id="{6A753632-745B-473E-A86E-6F7E465F065D}"/>
              </a:ext>
            </a:extLst>
          </p:cNvPr>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15" name="Oval 14">
            <a:extLst>
              <a:ext uri="{FF2B5EF4-FFF2-40B4-BE49-F238E27FC236}">
                <a16:creationId xmlns:a16="http://schemas.microsoft.com/office/drawing/2014/main" id="{53046F27-BD93-495C-9893-D46496B8D502}"/>
              </a:ext>
            </a:extLst>
          </p:cNvPr>
          <p:cNvSpPr/>
          <p:nvPr/>
        </p:nvSpPr>
        <p:spPr bwMode="auto">
          <a:xfrm>
            <a:off x="1765300" y="4867275"/>
            <a:ext cx="857251"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16" name="Oval 15">
            <a:extLst>
              <a:ext uri="{FF2B5EF4-FFF2-40B4-BE49-F238E27FC236}">
                <a16:creationId xmlns:a16="http://schemas.microsoft.com/office/drawing/2014/main" id="{8E6F227D-BF83-45F4-B162-4B6B204E9BD9}"/>
              </a:ext>
            </a:extLst>
          </p:cNvPr>
          <p:cNvSpPr/>
          <p:nvPr/>
        </p:nvSpPr>
        <p:spPr bwMode="auto">
          <a:xfrm>
            <a:off x="1454151" y="5500689"/>
            <a:ext cx="184149"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17" name="Oval 16">
            <a:extLst>
              <a:ext uri="{FF2B5EF4-FFF2-40B4-BE49-F238E27FC236}">
                <a16:creationId xmlns:a16="http://schemas.microsoft.com/office/drawing/2014/main" id="{2925400C-D401-44A5-A021-8EB887DF6265}"/>
              </a:ext>
            </a:extLst>
          </p:cNvPr>
          <p:cNvSpPr/>
          <p:nvPr/>
        </p:nvSpPr>
        <p:spPr bwMode="auto">
          <a:xfrm>
            <a:off x="2218267" y="5791200"/>
            <a:ext cx="366184"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18" name="Oval 17">
            <a:extLst>
              <a:ext uri="{FF2B5EF4-FFF2-40B4-BE49-F238E27FC236}">
                <a16:creationId xmlns:a16="http://schemas.microsoft.com/office/drawing/2014/main" id="{2379DA29-E108-4BCB-A154-9F59E979B3FD}"/>
              </a:ext>
            </a:extLst>
          </p:cNvPr>
          <p:cNvSpPr/>
          <p:nvPr/>
        </p:nvSpPr>
        <p:spPr bwMode="auto">
          <a:xfrm>
            <a:off x="2506134" y="4479926"/>
            <a:ext cx="48683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19" name="Straight Connector 18">
            <a:extLst>
              <a:ext uri="{FF2B5EF4-FFF2-40B4-BE49-F238E27FC236}">
                <a16:creationId xmlns:a16="http://schemas.microsoft.com/office/drawing/2014/main" id="{FB772A14-0C5D-4184-94AC-0240675DBAAD}"/>
              </a:ext>
            </a:extLst>
          </p:cNvPr>
          <p:cNvSpPr>
            <a:spLocks noChangeShapeType="1"/>
          </p:cNvSpPr>
          <p:nvPr/>
        </p:nvSpPr>
        <p:spPr bwMode="auto">
          <a:xfrm>
            <a:off x="12130617"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lang="en-US"/>
              <a:t>Click to edit Master title style</a:t>
            </a:r>
          </a:p>
        </p:txBody>
      </p:sp>
      <p:sp>
        <p:nvSpPr>
          <p:cNvPr id="3" name="Text Placeholder 2"/>
          <p:cNvSpPr>
            <a:spLocks noGrp="1"/>
          </p:cNvSpPr>
          <p:nvPr>
            <p:ph type="body" idx="1"/>
          </p:nvPr>
        </p:nvSpPr>
        <p:spPr>
          <a:xfrm>
            <a:off x="3048000" y="5010150"/>
            <a:ext cx="82296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0" name="Date Placeholder 3">
            <a:extLst>
              <a:ext uri="{FF2B5EF4-FFF2-40B4-BE49-F238E27FC236}">
                <a16:creationId xmlns:a16="http://schemas.microsoft.com/office/drawing/2014/main" id="{653C6A2E-11D5-4C5B-88ED-9EB26CA90972}"/>
              </a:ext>
            </a:extLst>
          </p:cNvPr>
          <p:cNvSpPr>
            <a:spLocks noGrp="1"/>
          </p:cNvSpPr>
          <p:nvPr>
            <p:ph type="dt" sz="half" idx="10"/>
          </p:nvPr>
        </p:nvSpPr>
        <p:spPr bwMode="auto">
          <a:xfrm rot="5400000">
            <a:off x="10731500" y="1106488"/>
            <a:ext cx="2286000" cy="508000"/>
          </a:xfrm>
        </p:spPr>
        <p:txBody>
          <a:bodyPr/>
          <a:lstStyle>
            <a:lvl1pPr>
              <a:defRPr/>
            </a:lvl1pPr>
          </a:lstStyle>
          <a:p>
            <a:pPr>
              <a:defRPr/>
            </a:pPr>
            <a:fld id="{7670C06C-816F-4A44-A71D-F6E162D63297}" type="datetimeFigureOut">
              <a:rPr lang="en-US"/>
              <a:pPr>
                <a:defRPr/>
              </a:pPr>
              <a:t>4/15/2025</a:t>
            </a:fld>
            <a:endParaRPr lang="en-CA"/>
          </a:p>
        </p:txBody>
      </p:sp>
      <p:sp>
        <p:nvSpPr>
          <p:cNvPr id="21" name="Footer Placeholder 4">
            <a:extLst>
              <a:ext uri="{FF2B5EF4-FFF2-40B4-BE49-F238E27FC236}">
                <a16:creationId xmlns:a16="http://schemas.microsoft.com/office/drawing/2014/main" id="{8691DA3C-B310-4995-B254-97AA9975DF2F}"/>
              </a:ext>
            </a:extLst>
          </p:cNvPr>
          <p:cNvSpPr>
            <a:spLocks noGrp="1"/>
          </p:cNvSpPr>
          <p:nvPr>
            <p:ph type="ftr" sz="quarter" idx="11"/>
          </p:nvPr>
        </p:nvSpPr>
        <p:spPr bwMode="auto">
          <a:xfrm rot="5400000">
            <a:off x="10045701" y="4114272"/>
            <a:ext cx="3657600" cy="512233"/>
          </a:xfrm>
        </p:spPr>
        <p:txBody>
          <a:bodyPr/>
          <a:lstStyle>
            <a:lvl1pPr>
              <a:defRPr/>
            </a:lvl1pPr>
          </a:lstStyle>
          <a:p>
            <a:pPr>
              <a:defRPr/>
            </a:pPr>
            <a:endParaRPr lang="en-CA"/>
          </a:p>
        </p:txBody>
      </p:sp>
      <p:sp>
        <p:nvSpPr>
          <p:cNvPr id="22" name="Slide Number Placeholder 5">
            <a:extLst>
              <a:ext uri="{FF2B5EF4-FFF2-40B4-BE49-F238E27FC236}">
                <a16:creationId xmlns:a16="http://schemas.microsoft.com/office/drawing/2014/main" id="{4E6E2102-B73C-4CB2-ADFE-0618F6CF44CD}"/>
              </a:ext>
            </a:extLst>
          </p:cNvPr>
          <p:cNvSpPr>
            <a:spLocks noGrp="1"/>
          </p:cNvSpPr>
          <p:nvPr>
            <p:ph type="sldNum" sz="quarter" idx="12"/>
          </p:nvPr>
        </p:nvSpPr>
        <p:spPr bwMode="auto">
          <a:xfrm>
            <a:off x="1786467" y="4929189"/>
            <a:ext cx="812800" cy="517525"/>
          </a:xfrm>
        </p:spPr>
        <p:txBody>
          <a:bodyPr/>
          <a:lstStyle>
            <a:lvl1pPr>
              <a:defRPr smtClean="0"/>
            </a:lvl1pPr>
          </a:lstStyle>
          <a:p>
            <a:pPr>
              <a:defRPr/>
            </a:pPr>
            <a:fld id="{B97289B5-507C-42F5-BD92-E68E16C7B55D}" type="slidenum">
              <a:rPr lang="en-CA" altLang="en-US"/>
              <a:pPr>
                <a:defRPr/>
              </a:pPr>
              <a:t>‹#›</a:t>
            </a:fld>
            <a:endParaRPr lang="en-CA" altLang="en-US"/>
          </a:p>
        </p:txBody>
      </p:sp>
    </p:spTree>
    <p:extLst>
      <p:ext uri="{BB962C8B-B14F-4D97-AF65-F5344CB8AC3E}">
        <p14:creationId xmlns:p14="http://schemas.microsoft.com/office/powerpoint/2010/main" val="420910952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600200"/>
            <a:ext cx="4876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5693664" y="1600200"/>
            <a:ext cx="4876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0DF57AC8-5344-4364-AB8A-4257A4573C78}"/>
              </a:ext>
            </a:extLst>
          </p:cNvPr>
          <p:cNvSpPr>
            <a:spLocks noGrp="1"/>
          </p:cNvSpPr>
          <p:nvPr>
            <p:ph type="dt" sz="half" idx="10"/>
          </p:nvPr>
        </p:nvSpPr>
        <p:spPr/>
        <p:txBody>
          <a:bodyPr/>
          <a:lstStyle>
            <a:lvl1pPr>
              <a:defRPr/>
            </a:lvl1pPr>
          </a:lstStyle>
          <a:p>
            <a:pPr>
              <a:defRPr/>
            </a:pPr>
            <a:fld id="{D482E0FE-0A27-40E6-830C-8CBF0365EFA2}" type="datetimeFigureOut">
              <a:rPr lang="en-US"/>
              <a:pPr>
                <a:defRPr/>
              </a:pPr>
              <a:t>4/15/2025</a:t>
            </a:fld>
            <a:endParaRPr lang="en-CA"/>
          </a:p>
        </p:txBody>
      </p:sp>
      <p:sp>
        <p:nvSpPr>
          <p:cNvPr id="6" name="Footer Placeholder 2">
            <a:extLst>
              <a:ext uri="{FF2B5EF4-FFF2-40B4-BE49-F238E27FC236}">
                <a16:creationId xmlns:a16="http://schemas.microsoft.com/office/drawing/2014/main" id="{AACC4692-E9B4-4A65-801D-1F9683DCD27C}"/>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22">
            <a:extLst>
              <a:ext uri="{FF2B5EF4-FFF2-40B4-BE49-F238E27FC236}">
                <a16:creationId xmlns:a16="http://schemas.microsoft.com/office/drawing/2014/main" id="{8AE036F7-A79E-46E1-85F9-699AA26BCFCD}"/>
              </a:ext>
            </a:extLst>
          </p:cNvPr>
          <p:cNvSpPr>
            <a:spLocks noGrp="1"/>
          </p:cNvSpPr>
          <p:nvPr>
            <p:ph type="sldNum" sz="quarter" idx="12"/>
          </p:nvPr>
        </p:nvSpPr>
        <p:spPr/>
        <p:txBody>
          <a:bodyPr/>
          <a:lstStyle>
            <a:lvl1pPr>
              <a:defRPr/>
            </a:lvl1pPr>
          </a:lstStyle>
          <a:p>
            <a:pPr>
              <a:defRPr/>
            </a:pPr>
            <a:fld id="{96B66A9C-ABF3-4B27-9A73-CB3907B0D007}" type="slidenum">
              <a:rPr lang="en-CA" altLang="en-US"/>
              <a:pPr>
                <a:defRPr/>
              </a:pPr>
              <a:t>‹#›</a:t>
            </a:fld>
            <a:endParaRPr lang="en-CA" altLang="en-US"/>
          </a:p>
        </p:txBody>
      </p:sp>
    </p:spTree>
    <p:extLst>
      <p:ext uri="{BB962C8B-B14F-4D97-AF65-F5344CB8AC3E}">
        <p14:creationId xmlns:p14="http://schemas.microsoft.com/office/powerpoint/2010/main" val="412503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362200"/>
            <a:ext cx="4876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5829300" y="2362200"/>
            <a:ext cx="4876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7" name="Date Placeholder 13">
            <a:extLst>
              <a:ext uri="{FF2B5EF4-FFF2-40B4-BE49-F238E27FC236}">
                <a16:creationId xmlns:a16="http://schemas.microsoft.com/office/drawing/2014/main" id="{8046C901-F18E-4E01-B009-6EFBF73644C6}"/>
              </a:ext>
            </a:extLst>
          </p:cNvPr>
          <p:cNvSpPr>
            <a:spLocks noGrp="1"/>
          </p:cNvSpPr>
          <p:nvPr>
            <p:ph type="dt" sz="half" idx="10"/>
          </p:nvPr>
        </p:nvSpPr>
        <p:spPr/>
        <p:txBody>
          <a:bodyPr/>
          <a:lstStyle>
            <a:lvl1pPr>
              <a:defRPr/>
            </a:lvl1pPr>
          </a:lstStyle>
          <a:p>
            <a:pPr>
              <a:defRPr/>
            </a:pPr>
            <a:fld id="{BE1C77A1-F7AD-4286-8D83-5CA2DCBBFA48}" type="datetimeFigureOut">
              <a:rPr lang="en-US"/>
              <a:pPr>
                <a:defRPr/>
              </a:pPr>
              <a:t>4/15/2025</a:t>
            </a:fld>
            <a:endParaRPr lang="en-CA"/>
          </a:p>
        </p:txBody>
      </p:sp>
      <p:sp>
        <p:nvSpPr>
          <p:cNvPr id="8" name="Footer Placeholder 2">
            <a:extLst>
              <a:ext uri="{FF2B5EF4-FFF2-40B4-BE49-F238E27FC236}">
                <a16:creationId xmlns:a16="http://schemas.microsoft.com/office/drawing/2014/main" id="{6946231C-4C46-400F-B1C2-5F8CE3A9BEFB}"/>
              </a:ext>
            </a:extLst>
          </p:cNvPr>
          <p:cNvSpPr>
            <a:spLocks noGrp="1"/>
          </p:cNvSpPr>
          <p:nvPr>
            <p:ph type="ftr" sz="quarter" idx="11"/>
          </p:nvPr>
        </p:nvSpPr>
        <p:spPr/>
        <p:txBody>
          <a:bodyPr/>
          <a:lstStyle>
            <a:lvl1pPr>
              <a:defRPr/>
            </a:lvl1pPr>
          </a:lstStyle>
          <a:p>
            <a:pPr>
              <a:defRPr/>
            </a:pPr>
            <a:endParaRPr lang="en-CA"/>
          </a:p>
        </p:txBody>
      </p:sp>
      <p:sp>
        <p:nvSpPr>
          <p:cNvPr id="9" name="Slide Number Placeholder 22">
            <a:extLst>
              <a:ext uri="{FF2B5EF4-FFF2-40B4-BE49-F238E27FC236}">
                <a16:creationId xmlns:a16="http://schemas.microsoft.com/office/drawing/2014/main" id="{1930977E-664D-46BC-B508-C134A3F30BF9}"/>
              </a:ext>
            </a:extLst>
          </p:cNvPr>
          <p:cNvSpPr>
            <a:spLocks noGrp="1"/>
          </p:cNvSpPr>
          <p:nvPr>
            <p:ph type="sldNum" sz="quarter" idx="12"/>
          </p:nvPr>
        </p:nvSpPr>
        <p:spPr/>
        <p:txBody>
          <a:bodyPr/>
          <a:lstStyle>
            <a:lvl1pPr>
              <a:defRPr/>
            </a:lvl1pPr>
          </a:lstStyle>
          <a:p>
            <a:pPr>
              <a:defRPr/>
            </a:pPr>
            <a:fld id="{C089FD3E-CFD2-4C16-A467-2615E41683D9}" type="slidenum">
              <a:rPr lang="en-CA" altLang="en-US"/>
              <a:pPr>
                <a:defRPr/>
              </a:pPr>
              <a:t>‹#›</a:t>
            </a:fld>
            <a:endParaRPr lang="en-CA" altLang="en-US"/>
          </a:p>
        </p:txBody>
      </p:sp>
    </p:spTree>
    <p:extLst>
      <p:ext uri="{BB962C8B-B14F-4D97-AF65-F5344CB8AC3E}">
        <p14:creationId xmlns:p14="http://schemas.microsoft.com/office/powerpoint/2010/main" val="3264813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a:extLst>
              <a:ext uri="{FF2B5EF4-FFF2-40B4-BE49-F238E27FC236}">
                <a16:creationId xmlns:a16="http://schemas.microsoft.com/office/drawing/2014/main" id="{8C2E1558-E3BF-45A7-AE80-6D491BA90DB9}"/>
              </a:ext>
            </a:extLst>
          </p:cNvPr>
          <p:cNvSpPr>
            <a:spLocks noGrp="1"/>
          </p:cNvSpPr>
          <p:nvPr>
            <p:ph type="dt" sz="half" idx="10"/>
          </p:nvPr>
        </p:nvSpPr>
        <p:spPr/>
        <p:txBody>
          <a:bodyPr/>
          <a:lstStyle>
            <a:lvl1pPr>
              <a:defRPr/>
            </a:lvl1pPr>
          </a:lstStyle>
          <a:p>
            <a:pPr>
              <a:defRPr/>
            </a:pPr>
            <a:fld id="{E98E2716-F55D-46A0-A678-98255BFE7AC5}" type="datetimeFigureOut">
              <a:rPr lang="en-US"/>
              <a:pPr>
                <a:defRPr/>
              </a:pPr>
              <a:t>4/15/2025</a:t>
            </a:fld>
            <a:endParaRPr lang="en-CA"/>
          </a:p>
        </p:txBody>
      </p:sp>
      <p:sp>
        <p:nvSpPr>
          <p:cNvPr id="4" name="Footer Placeholder 2">
            <a:extLst>
              <a:ext uri="{FF2B5EF4-FFF2-40B4-BE49-F238E27FC236}">
                <a16:creationId xmlns:a16="http://schemas.microsoft.com/office/drawing/2014/main" id="{A4A803F1-0051-4ADF-923B-02084EC85F88}"/>
              </a:ext>
            </a:extLst>
          </p:cNvPr>
          <p:cNvSpPr>
            <a:spLocks noGrp="1"/>
          </p:cNvSpPr>
          <p:nvPr>
            <p:ph type="ftr" sz="quarter" idx="11"/>
          </p:nvPr>
        </p:nvSpPr>
        <p:spPr/>
        <p:txBody>
          <a:bodyPr/>
          <a:lstStyle>
            <a:lvl1pPr>
              <a:defRPr/>
            </a:lvl1pPr>
          </a:lstStyle>
          <a:p>
            <a:pPr>
              <a:defRPr/>
            </a:pPr>
            <a:endParaRPr lang="en-CA"/>
          </a:p>
        </p:txBody>
      </p:sp>
      <p:sp>
        <p:nvSpPr>
          <p:cNvPr id="5" name="Slide Number Placeholder 22">
            <a:extLst>
              <a:ext uri="{FF2B5EF4-FFF2-40B4-BE49-F238E27FC236}">
                <a16:creationId xmlns:a16="http://schemas.microsoft.com/office/drawing/2014/main" id="{91EB45C7-4616-41F4-9244-49B4A17DE3B8}"/>
              </a:ext>
            </a:extLst>
          </p:cNvPr>
          <p:cNvSpPr>
            <a:spLocks noGrp="1"/>
          </p:cNvSpPr>
          <p:nvPr>
            <p:ph type="sldNum" sz="quarter" idx="12"/>
          </p:nvPr>
        </p:nvSpPr>
        <p:spPr/>
        <p:txBody>
          <a:bodyPr/>
          <a:lstStyle>
            <a:lvl1pPr>
              <a:defRPr/>
            </a:lvl1pPr>
          </a:lstStyle>
          <a:p>
            <a:pPr>
              <a:defRPr/>
            </a:pPr>
            <a:fld id="{E2CD6AC6-CE79-43D7-932A-A9459562B418}" type="slidenum">
              <a:rPr lang="en-CA" altLang="en-US"/>
              <a:pPr>
                <a:defRPr/>
              </a:pPr>
              <a:t>‹#›</a:t>
            </a:fld>
            <a:endParaRPr lang="en-CA" altLang="en-US"/>
          </a:p>
        </p:txBody>
      </p:sp>
    </p:spTree>
    <p:extLst>
      <p:ext uri="{BB962C8B-B14F-4D97-AF65-F5344CB8AC3E}">
        <p14:creationId xmlns:p14="http://schemas.microsoft.com/office/powerpoint/2010/main" val="2274906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1AF42BEE-53C6-420D-B81C-A71CAD48603D}"/>
              </a:ext>
            </a:extLst>
          </p:cNvPr>
          <p:cNvSpPr>
            <a:spLocks noGrp="1"/>
          </p:cNvSpPr>
          <p:nvPr>
            <p:ph type="dt" sz="half" idx="10"/>
          </p:nvPr>
        </p:nvSpPr>
        <p:spPr/>
        <p:txBody>
          <a:bodyPr/>
          <a:lstStyle>
            <a:lvl1pPr>
              <a:defRPr/>
            </a:lvl1pPr>
          </a:lstStyle>
          <a:p>
            <a:pPr>
              <a:defRPr/>
            </a:pPr>
            <a:fld id="{B2B74F0C-E5A7-401C-9D5C-449109E0342C}" type="datetimeFigureOut">
              <a:rPr lang="en-US"/>
              <a:pPr>
                <a:defRPr/>
              </a:pPr>
              <a:t>4/15/2025</a:t>
            </a:fld>
            <a:endParaRPr lang="en-CA"/>
          </a:p>
        </p:txBody>
      </p:sp>
      <p:sp>
        <p:nvSpPr>
          <p:cNvPr id="3" name="Footer Placeholder 2">
            <a:extLst>
              <a:ext uri="{FF2B5EF4-FFF2-40B4-BE49-F238E27FC236}">
                <a16:creationId xmlns:a16="http://schemas.microsoft.com/office/drawing/2014/main" id="{16D8DCFE-2896-4E4F-8D0F-6894B1BFE4A3}"/>
              </a:ext>
            </a:extLst>
          </p:cNvPr>
          <p:cNvSpPr>
            <a:spLocks noGrp="1"/>
          </p:cNvSpPr>
          <p:nvPr>
            <p:ph type="ftr" sz="quarter" idx="11"/>
          </p:nvPr>
        </p:nvSpPr>
        <p:spPr/>
        <p:txBody>
          <a:bodyPr/>
          <a:lstStyle>
            <a:lvl1pPr>
              <a:defRPr/>
            </a:lvl1pPr>
          </a:lstStyle>
          <a:p>
            <a:pPr>
              <a:defRPr/>
            </a:pPr>
            <a:endParaRPr lang="en-CA"/>
          </a:p>
        </p:txBody>
      </p:sp>
      <p:sp>
        <p:nvSpPr>
          <p:cNvPr id="4" name="Slide Number Placeholder 22">
            <a:extLst>
              <a:ext uri="{FF2B5EF4-FFF2-40B4-BE49-F238E27FC236}">
                <a16:creationId xmlns:a16="http://schemas.microsoft.com/office/drawing/2014/main" id="{09F6495D-4C6E-4256-A3B4-6643273779C7}"/>
              </a:ext>
            </a:extLst>
          </p:cNvPr>
          <p:cNvSpPr>
            <a:spLocks noGrp="1"/>
          </p:cNvSpPr>
          <p:nvPr>
            <p:ph type="sldNum" sz="quarter" idx="12"/>
          </p:nvPr>
        </p:nvSpPr>
        <p:spPr/>
        <p:txBody>
          <a:bodyPr/>
          <a:lstStyle>
            <a:lvl1pPr>
              <a:defRPr/>
            </a:lvl1pPr>
          </a:lstStyle>
          <a:p>
            <a:pPr>
              <a:defRPr/>
            </a:pPr>
            <a:fld id="{8B943145-7138-42B0-A42F-3D5E95DC824B}" type="slidenum">
              <a:rPr lang="en-CA" altLang="en-US"/>
              <a:pPr>
                <a:defRPr/>
              </a:pPr>
              <a:t>‹#›</a:t>
            </a:fld>
            <a:endParaRPr lang="en-CA" altLang="en-US"/>
          </a:p>
        </p:txBody>
      </p:sp>
    </p:spTree>
    <p:extLst>
      <p:ext uri="{BB962C8B-B14F-4D97-AF65-F5344CB8AC3E}">
        <p14:creationId xmlns:p14="http://schemas.microsoft.com/office/powerpoint/2010/main" val="157292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63CF67AB-11F1-4A94-9ADB-14A1BC34AC00}"/>
              </a:ext>
            </a:extLst>
          </p:cNvPr>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6" name="Straight Connector 5">
            <a:extLst>
              <a:ext uri="{FF2B5EF4-FFF2-40B4-BE49-F238E27FC236}">
                <a16:creationId xmlns:a16="http://schemas.microsoft.com/office/drawing/2014/main" id="{43F0291D-E873-4DF3-BCD2-79BE7D6B1E4B}"/>
              </a:ext>
            </a:extLst>
          </p:cNvPr>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7" name="Straight Connector 16">
            <a:extLst>
              <a:ext uri="{FF2B5EF4-FFF2-40B4-BE49-F238E27FC236}">
                <a16:creationId xmlns:a16="http://schemas.microsoft.com/office/drawing/2014/main" id="{3D59D483-2F0D-4A08-805B-6A14599AE75D}"/>
              </a:ext>
            </a:extLst>
          </p:cNvPr>
          <p:cNvSpPr>
            <a:spLocks noChangeShapeType="1"/>
          </p:cNvSpPr>
          <p:nvPr/>
        </p:nvSpPr>
        <p:spPr bwMode="auto">
          <a:xfrm>
            <a:off x="8257117"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Straight Connector 17">
            <a:extLst>
              <a:ext uri="{FF2B5EF4-FFF2-40B4-BE49-F238E27FC236}">
                <a16:creationId xmlns:a16="http://schemas.microsoft.com/office/drawing/2014/main" id="{475111EF-D79F-4833-A380-57E7EC8ED8F0}"/>
              </a:ext>
            </a:extLst>
          </p:cNvPr>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Rectangle 8">
            <a:extLst>
              <a:ext uri="{FF2B5EF4-FFF2-40B4-BE49-F238E27FC236}">
                <a16:creationId xmlns:a16="http://schemas.microsoft.com/office/drawing/2014/main" id="{DC960891-129B-4442-BFC1-8F29B64FDB3E}"/>
              </a:ext>
            </a:extLst>
          </p:cNvPr>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10" name="Straight Connector 19">
            <a:extLst>
              <a:ext uri="{FF2B5EF4-FFF2-40B4-BE49-F238E27FC236}">
                <a16:creationId xmlns:a16="http://schemas.microsoft.com/office/drawing/2014/main" id="{8DB02F8A-145C-4432-8DA6-643BB288B571}"/>
              </a:ext>
            </a:extLst>
          </p:cNvPr>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Oval 10">
            <a:extLst>
              <a:ext uri="{FF2B5EF4-FFF2-40B4-BE49-F238E27FC236}">
                <a16:creationId xmlns:a16="http://schemas.microsoft.com/office/drawing/2014/main" id="{FDD11363-DD6F-4570-8D47-FB287556DB12}"/>
              </a:ext>
            </a:extLst>
          </p:cNvPr>
          <p:cNvSpPr/>
          <p:nvPr/>
        </p:nvSpPr>
        <p:spPr>
          <a:xfrm>
            <a:off x="10875434" y="5715001"/>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 name="Title 1"/>
          <p:cNvSpPr>
            <a:spLocks noGrp="1"/>
          </p:cNvSpPr>
          <p:nvPr>
            <p:ph type="title"/>
          </p:nvPr>
        </p:nvSpPr>
        <p:spPr>
          <a:xfrm rot="5400000">
            <a:off x="5547360" y="3124200"/>
            <a:ext cx="6309360" cy="609600"/>
          </a:xfrm>
        </p:spPr>
        <p:txBody>
          <a:bodyPr/>
          <a:lstStyle>
            <a:lvl1pPr algn="l">
              <a:buNone/>
              <a:defRPr sz="2000" b="1" cap="small" baseline="0"/>
            </a:lvl1pPr>
          </a:lstStyle>
          <a:p>
            <a:r>
              <a:rPr lang="en-US"/>
              <a:t>Click to edit Master title style</a:t>
            </a:r>
          </a:p>
        </p:txBody>
      </p:sp>
      <p:sp>
        <p:nvSpPr>
          <p:cNvPr id="3" name="Text Placeholder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8" name="Content Placeholder 17"/>
          <p:cNvSpPr>
            <a:spLocks noGrp="1"/>
          </p:cNvSpPr>
          <p:nvPr>
            <p:ph sz="quarter" idx="1"/>
          </p:nvPr>
        </p:nvSpPr>
        <p:spPr>
          <a:xfrm>
            <a:off x="406400" y="274320"/>
            <a:ext cx="7518400" cy="6327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20">
            <a:extLst>
              <a:ext uri="{FF2B5EF4-FFF2-40B4-BE49-F238E27FC236}">
                <a16:creationId xmlns:a16="http://schemas.microsoft.com/office/drawing/2014/main" id="{DD07AE24-A120-4BC9-BE89-785E02651F72}"/>
              </a:ext>
            </a:extLst>
          </p:cNvPr>
          <p:cNvSpPr>
            <a:spLocks noGrp="1"/>
          </p:cNvSpPr>
          <p:nvPr>
            <p:ph type="dt" sz="half" idx="10"/>
          </p:nvPr>
        </p:nvSpPr>
        <p:spPr/>
        <p:txBody>
          <a:bodyPr/>
          <a:lstStyle>
            <a:lvl1pPr>
              <a:defRPr/>
            </a:lvl1pPr>
          </a:lstStyle>
          <a:p>
            <a:pPr>
              <a:defRPr/>
            </a:pPr>
            <a:fld id="{7D5DBF5E-F62E-4C5B-A813-417D6848C3B3}" type="datetimeFigureOut">
              <a:rPr lang="en-US"/>
              <a:pPr>
                <a:defRPr/>
              </a:pPr>
              <a:t>4/15/2025</a:t>
            </a:fld>
            <a:endParaRPr lang="en-CA"/>
          </a:p>
        </p:txBody>
      </p:sp>
      <p:sp>
        <p:nvSpPr>
          <p:cNvPr id="13" name="Slide Number Placeholder 21">
            <a:extLst>
              <a:ext uri="{FF2B5EF4-FFF2-40B4-BE49-F238E27FC236}">
                <a16:creationId xmlns:a16="http://schemas.microsoft.com/office/drawing/2014/main" id="{030CBCC9-F3CD-4B01-BF45-FD6017DCC817}"/>
              </a:ext>
            </a:extLst>
          </p:cNvPr>
          <p:cNvSpPr>
            <a:spLocks noGrp="1"/>
          </p:cNvSpPr>
          <p:nvPr>
            <p:ph type="sldNum" sz="quarter" idx="11"/>
          </p:nvPr>
        </p:nvSpPr>
        <p:spPr/>
        <p:txBody>
          <a:bodyPr/>
          <a:lstStyle>
            <a:lvl1pPr>
              <a:defRPr smtClean="0"/>
            </a:lvl1pPr>
          </a:lstStyle>
          <a:p>
            <a:pPr>
              <a:defRPr/>
            </a:pPr>
            <a:fld id="{5B644ED5-69DA-4CC8-922C-E5DC7D4B290F}" type="slidenum">
              <a:rPr lang="en-CA" altLang="en-US"/>
              <a:pPr>
                <a:defRPr/>
              </a:pPr>
              <a:t>‹#›</a:t>
            </a:fld>
            <a:endParaRPr lang="en-CA" altLang="en-US"/>
          </a:p>
        </p:txBody>
      </p:sp>
      <p:sp>
        <p:nvSpPr>
          <p:cNvPr id="14" name="Footer Placeholder 22">
            <a:extLst>
              <a:ext uri="{FF2B5EF4-FFF2-40B4-BE49-F238E27FC236}">
                <a16:creationId xmlns:a16="http://schemas.microsoft.com/office/drawing/2014/main" id="{130014BA-AFAC-4C8E-8FF7-65BB4DE1E858}"/>
              </a:ext>
            </a:extLst>
          </p:cNvPr>
          <p:cNvSpPr>
            <a:spLocks noGrp="1"/>
          </p:cNvSpPr>
          <p:nvPr>
            <p:ph type="ftr" sz="quarter" idx="12"/>
          </p:nvPr>
        </p:nvSpPr>
        <p:spPr/>
        <p:txBody>
          <a:bodyPr/>
          <a:lstStyle>
            <a:lvl1pPr>
              <a:defRPr/>
            </a:lvl1pPr>
          </a:lstStyle>
          <a:p>
            <a:pPr>
              <a:defRPr/>
            </a:pPr>
            <a:endParaRPr lang="en-CA"/>
          </a:p>
        </p:txBody>
      </p:sp>
    </p:spTree>
    <p:extLst>
      <p:ext uri="{BB962C8B-B14F-4D97-AF65-F5344CB8AC3E}">
        <p14:creationId xmlns:p14="http://schemas.microsoft.com/office/powerpoint/2010/main" val="82154498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32975CBE-9E07-4515-BD2B-69A82D93064C}"/>
              </a:ext>
            </a:extLst>
          </p:cNvPr>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6" name="Oval 5">
            <a:extLst>
              <a:ext uri="{FF2B5EF4-FFF2-40B4-BE49-F238E27FC236}">
                <a16:creationId xmlns:a16="http://schemas.microsoft.com/office/drawing/2014/main" id="{4268EA21-B895-454B-8595-428EB42CB3DF}"/>
              </a:ext>
            </a:extLst>
          </p:cNvPr>
          <p:cNvSpPr/>
          <p:nvPr/>
        </p:nvSpPr>
        <p:spPr>
          <a:xfrm>
            <a:off x="10875434" y="5715001"/>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7" name="Straight Connector 16">
            <a:extLst>
              <a:ext uri="{FF2B5EF4-FFF2-40B4-BE49-F238E27FC236}">
                <a16:creationId xmlns:a16="http://schemas.microsoft.com/office/drawing/2014/main" id="{156AFA9D-78CA-4A37-B1BB-3CFB876050B9}"/>
              </a:ext>
            </a:extLst>
          </p:cNvPr>
          <p:cNvSpPr>
            <a:spLocks noChangeShapeType="1"/>
          </p:cNvSpPr>
          <p:nvPr/>
        </p:nvSpPr>
        <p:spPr bwMode="auto">
          <a:xfrm>
            <a:off x="119888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Rectangle 7">
            <a:extLst>
              <a:ext uri="{FF2B5EF4-FFF2-40B4-BE49-F238E27FC236}">
                <a16:creationId xmlns:a16="http://schemas.microsoft.com/office/drawing/2014/main" id="{588AE2A4-4B3A-4C7D-84D5-B6376D8D2B8C}"/>
              </a:ext>
            </a:extLst>
          </p:cNvPr>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9" name="Straight Connector 18">
            <a:extLst>
              <a:ext uri="{FF2B5EF4-FFF2-40B4-BE49-F238E27FC236}">
                <a16:creationId xmlns:a16="http://schemas.microsoft.com/office/drawing/2014/main" id="{8FE37769-05CF-4DA3-9D3D-0E7B9E02FE7B}"/>
              </a:ext>
            </a:extLst>
          </p:cNvPr>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Straight Connector 9">
            <a:extLst>
              <a:ext uri="{FF2B5EF4-FFF2-40B4-BE49-F238E27FC236}">
                <a16:creationId xmlns:a16="http://schemas.microsoft.com/office/drawing/2014/main" id="{03F00D39-1FAC-4089-B5EE-C93576FD0151}"/>
              </a:ext>
            </a:extLst>
          </p:cNvPr>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11" name="Straight Connector 20">
            <a:extLst>
              <a:ext uri="{FF2B5EF4-FFF2-40B4-BE49-F238E27FC236}">
                <a16:creationId xmlns:a16="http://schemas.microsoft.com/office/drawing/2014/main" id="{0279A7C8-34B4-4D51-A4BC-2496CDFC5098}"/>
              </a:ext>
            </a:extLst>
          </p:cNvPr>
          <p:cNvSpPr>
            <a:spLocks noChangeShapeType="1"/>
          </p:cNvSpPr>
          <p:nvPr/>
        </p:nvSpPr>
        <p:spPr bwMode="auto">
          <a:xfrm>
            <a:off x="8257117"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p:nvPr>
        </p:nvSpPr>
        <p:spPr>
          <a:xfrm rot="5400000">
            <a:off x="5518404" y="3124200"/>
            <a:ext cx="6309360" cy="609600"/>
          </a:xfrm>
        </p:spPr>
        <p:txBody>
          <a:bodyPr/>
          <a:lstStyle>
            <a:lvl1pPr algn="l">
              <a:buNone/>
              <a:defRPr sz="2000" b="1"/>
            </a:lvl1pPr>
          </a:lstStyle>
          <a:p>
            <a:r>
              <a:rPr lang="en-US"/>
              <a:t>Click to edit Master title style</a:t>
            </a:r>
          </a:p>
        </p:txBody>
      </p:sp>
      <p:sp>
        <p:nvSpPr>
          <p:cNvPr id="3" name="Picture Placeholder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9021064" y="264795"/>
            <a:ext cx="2032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a:t>Click to edit Master text styles</a:t>
            </a:r>
          </a:p>
        </p:txBody>
      </p:sp>
      <p:sp>
        <p:nvSpPr>
          <p:cNvPr id="12" name="Date Placeholder 16">
            <a:extLst>
              <a:ext uri="{FF2B5EF4-FFF2-40B4-BE49-F238E27FC236}">
                <a16:creationId xmlns:a16="http://schemas.microsoft.com/office/drawing/2014/main" id="{608887D9-707D-4D27-ABD5-DB3F8DAF4997}"/>
              </a:ext>
            </a:extLst>
          </p:cNvPr>
          <p:cNvSpPr>
            <a:spLocks noGrp="1"/>
          </p:cNvSpPr>
          <p:nvPr>
            <p:ph type="dt" sz="half" idx="10"/>
          </p:nvPr>
        </p:nvSpPr>
        <p:spPr/>
        <p:txBody>
          <a:bodyPr/>
          <a:lstStyle>
            <a:lvl1pPr>
              <a:defRPr/>
            </a:lvl1pPr>
          </a:lstStyle>
          <a:p>
            <a:pPr>
              <a:defRPr/>
            </a:pPr>
            <a:fld id="{621D86B6-EFA5-4EDC-BE63-658F0F1DAD27}" type="datetimeFigureOut">
              <a:rPr lang="en-US"/>
              <a:pPr>
                <a:defRPr/>
              </a:pPr>
              <a:t>4/15/2025</a:t>
            </a:fld>
            <a:endParaRPr lang="en-CA"/>
          </a:p>
        </p:txBody>
      </p:sp>
      <p:sp>
        <p:nvSpPr>
          <p:cNvPr id="13" name="Slide Number Placeholder 17">
            <a:extLst>
              <a:ext uri="{FF2B5EF4-FFF2-40B4-BE49-F238E27FC236}">
                <a16:creationId xmlns:a16="http://schemas.microsoft.com/office/drawing/2014/main" id="{3F916B08-6FB4-4FEA-ABCD-700E90A1EFFA}"/>
              </a:ext>
            </a:extLst>
          </p:cNvPr>
          <p:cNvSpPr>
            <a:spLocks noGrp="1"/>
          </p:cNvSpPr>
          <p:nvPr>
            <p:ph type="sldNum" sz="quarter" idx="11"/>
          </p:nvPr>
        </p:nvSpPr>
        <p:spPr/>
        <p:txBody>
          <a:bodyPr/>
          <a:lstStyle>
            <a:lvl1pPr>
              <a:defRPr smtClean="0"/>
            </a:lvl1pPr>
          </a:lstStyle>
          <a:p>
            <a:pPr>
              <a:defRPr/>
            </a:pPr>
            <a:fld id="{D31D8CE9-9C52-4CED-A31F-72B028C2983C}" type="slidenum">
              <a:rPr lang="en-CA" altLang="en-US"/>
              <a:pPr>
                <a:defRPr/>
              </a:pPr>
              <a:t>‹#›</a:t>
            </a:fld>
            <a:endParaRPr lang="en-CA" altLang="en-US"/>
          </a:p>
        </p:txBody>
      </p:sp>
      <p:sp>
        <p:nvSpPr>
          <p:cNvPr id="14" name="Footer Placeholder 20">
            <a:extLst>
              <a:ext uri="{FF2B5EF4-FFF2-40B4-BE49-F238E27FC236}">
                <a16:creationId xmlns:a16="http://schemas.microsoft.com/office/drawing/2014/main" id="{51FCFD16-4A9B-40E7-8DDA-FE066286F60B}"/>
              </a:ext>
            </a:extLst>
          </p:cNvPr>
          <p:cNvSpPr>
            <a:spLocks noGrp="1"/>
          </p:cNvSpPr>
          <p:nvPr>
            <p:ph type="ftr" sz="quarter" idx="12"/>
          </p:nvPr>
        </p:nvSpPr>
        <p:spPr/>
        <p:txBody>
          <a:bodyPr/>
          <a:lstStyle>
            <a:lvl1pPr>
              <a:defRPr/>
            </a:lvl1pPr>
          </a:lstStyle>
          <a:p>
            <a:pPr>
              <a:defRPr/>
            </a:pPr>
            <a:endParaRPr lang="en-CA"/>
          </a:p>
        </p:txBody>
      </p:sp>
    </p:spTree>
    <p:extLst>
      <p:ext uri="{BB962C8B-B14F-4D97-AF65-F5344CB8AC3E}">
        <p14:creationId xmlns:p14="http://schemas.microsoft.com/office/powerpoint/2010/main" val="3171390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Straight Connector 15">
            <a:extLst>
              <a:ext uri="{FF2B5EF4-FFF2-40B4-BE49-F238E27FC236}">
                <a16:creationId xmlns:a16="http://schemas.microsoft.com/office/drawing/2014/main" id="{5CE4D73A-74BC-426C-B1C5-28EDB2558732}"/>
              </a:ext>
            </a:extLst>
          </p:cNvPr>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22" name="Title Placeholder 21">
            <a:extLst>
              <a:ext uri="{FF2B5EF4-FFF2-40B4-BE49-F238E27FC236}">
                <a16:creationId xmlns:a16="http://schemas.microsoft.com/office/drawing/2014/main" id="{A3C58A3C-4B29-4E55-9224-FED812F67208}"/>
              </a:ext>
            </a:extLst>
          </p:cNvPr>
          <p:cNvSpPr>
            <a:spLocks noGrp="1"/>
          </p:cNvSpPr>
          <p:nvPr>
            <p:ph type="title"/>
          </p:nvPr>
        </p:nvSpPr>
        <p:spPr>
          <a:xfrm>
            <a:off x="609600" y="274638"/>
            <a:ext cx="9956800" cy="1143000"/>
          </a:xfrm>
          <a:prstGeom prst="rect">
            <a:avLst/>
          </a:prstGeom>
        </p:spPr>
        <p:txBody>
          <a:bodyPr vert="horz" anchor="b">
            <a:normAutofit/>
          </a:bodyPr>
          <a:lstStyle/>
          <a:p>
            <a:r>
              <a:rPr lang="en-US"/>
              <a:t>Click to edit Master title style</a:t>
            </a:r>
          </a:p>
        </p:txBody>
      </p:sp>
      <p:sp>
        <p:nvSpPr>
          <p:cNvPr id="1028" name="Text Placeholder 12">
            <a:extLst>
              <a:ext uri="{FF2B5EF4-FFF2-40B4-BE49-F238E27FC236}">
                <a16:creationId xmlns:a16="http://schemas.microsoft.com/office/drawing/2014/main" id="{BEED775C-6D89-47A9-A2A0-AE1DD32A9A75}"/>
              </a:ext>
            </a:extLst>
          </p:cNvPr>
          <p:cNvSpPr>
            <a:spLocks noGrp="1"/>
          </p:cNvSpPr>
          <p:nvPr>
            <p:ph type="body" idx="1"/>
          </p:nvPr>
        </p:nvSpPr>
        <p:spPr bwMode="auto">
          <a:xfrm>
            <a:off x="609600" y="1600201"/>
            <a:ext cx="99568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75059284-1C29-4017-B2C2-79ECEBAC241C}"/>
              </a:ext>
            </a:extLst>
          </p:cNvPr>
          <p:cNvSpPr>
            <a:spLocks noGrp="1"/>
          </p:cNvSpPr>
          <p:nvPr>
            <p:ph type="dt" sz="half" idx="2"/>
          </p:nvPr>
        </p:nvSpPr>
        <p:spPr>
          <a:xfrm rot="5400000">
            <a:off x="10453954" y="1017853"/>
            <a:ext cx="2011362" cy="51223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chemeClr val="tx2"/>
                </a:solidFill>
                <a:latin typeface="Century Schoolbook" pitchFamily="18" charset="0"/>
              </a:defRPr>
            </a:lvl1pPr>
          </a:lstStyle>
          <a:p>
            <a:pPr>
              <a:defRPr/>
            </a:pPr>
            <a:fld id="{90C3EC3C-78FC-4AF1-80BB-1B516204CAA9}" type="datetimeFigureOut">
              <a:rPr lang="en-US"/>
              <a:pPr>
                <a:defRPr/>
              </a:pPr>
              <a:t>4/15/2025</a:t>
            </a:fld>
            <a:endParaRPr lang="en-CA"/>
          </a:p>
        </p:txBody>
      </p:sp>
      <p:sp>
        <p:nvSpPr>
          <p:cNvPr id="3" name="Footer Placeholder 2">
            <a:extLst>
              <a:ext uri="{FF2B5EF4-FFF2-40B4-BE49-F238E27FC236}">
                <a16:creationId xmlns:a16="http://schemas.microsoft.com/office/drawing/2014/main" id="{A93D32A5-7A3C-404B-A90F-B8168855D98C}"/>
              </a:ext>
            </a:extLst>
          </p:cNvPr>
          <p:cNvSpPr>
            <a:spLocks noGrp="1"/>
          </p:cNvSpPr>
          <p:nvPr>
            <p:ph type="ftr" sz="quarter" idx="3"/>
          </p:nvPr>
        </p:nvSpPr>
        <p:spPr>
          <a:xfrm rot="5400000">
            <a:off x="9853084" y="3676121"/>
            <a:ext cx="3200400" cy="486833"/>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chemeClr val="tx2"/>
                </a:solidFill>
                <a:latin typeface="Century Schoolbook" pitchFamily="18" charset="0"/>
              </a:defRPr>
            </a:lvl1pPr>
          </a:lstStyle>
          <a:p>
            <a:pPr>
              <a:defRPr/>
            </a:pPr>
            <a:endParaRPr lang="en-CA"/>
          </a:p>
        </p:txBody>
      </p:sp>
      <p:sp>
        <p:nvSpPr>
          <p:cNvPr id="7" name="Straight Connector 6">
            <a:extLst>
              <a:ext uri="{FF2B5EF4-FFF2-40B4-BE49-F238E27FC236}">
                <a16:creationId xmlns:a16="http://schemas.microsoft.com/office/drawing/2014/main" id="{BAD48CE1-4745-4C73-B921-0ED856F43CF6}"/>
              </a:ext>
            </a:extLst>
          </p:cNvPr>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1032" name="Straight Connector 8">
            <a:extLst>
              <a:ext uri="{FF2B5EF4-FFF2-40B4-BE49-F238E27FC236}">
                <a16:creationId xmlns:a16="http://schemas.microsoft.com/office/drawing/2014/main" id="{26B6A0AF-2B3F-4C1C-9D39-3D20DDE5F921}"/>
              </a:ext>
            </a:extLst>
          </p:cNvPr>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Rectangle 9">
            <a:extLst>
              <a:ext uri="{FF2B5EF4-FFF2-40B4-BE49-F238E27FC236}">
                <a16:creationId xmlns:a16="http://schemas.microsoft.com/office/drawing/2014/main" id="{079FF1C2-DA86-40FA-A9DD-BC2F32766294}"/>
              </a:ext>
            </a:extLst>
          </p:cNvPr>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1034" name="Straight Connector 10">
            <a:extLst>
              <a:ext uri="{FF2B5EF4-FFF2-40B4-BE49-F238E27FC236}">
                <a16:creationId xmlns:a16="http://schemas.microsoft.com/office/drawing/2014/main" id="{0B0A0228-93B0-400A-B649-66CA942285F6}"/>
              </a:ext>
            </a:extLst>
          </p:cNvPr>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Oval 11">
            <a:extLst>
              <a:ext uri="{FF2B5EF4-FFF2-40B4-BE49-F238E27FC236}">
                <a16:creationId xmlns:a16="http://schemas.microsoft.com/office/drawing/2014/main" id="{FBEB7CD4-4975-46DA-905B-5F348A5DC6E7}"/>
              </a:ext>
            </a:extLst>
          </p:cNvPr>
          <p:cNvSpPr/>
          <p:nvPr/>
        </p:nvSpPr>
        <p:spPr>
          <a:xfrm>
            <a:off x="10875434" y="5715001"/>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3" name="Slide Number Placeholder 22">
            <a:extLst>
              <a:ext uri="{FF2B5EF4-FFF2-40B4-BE49-F238E27FC236}">
                <a16:creationId xmlns:a16="http://schemas.microsoft.com/office/drawing/2014/main" id="{E399C7A9-E1BB-48E9-B97C-906B28BA1B70}"/>
              </a:ext>
            </a:extLst>
          </p:cNvPr>
          <p:cNvSpPr>
            <a:spLocks noGrp="1"/>
          </p:cNvSpPr>
          <p:nvPr>
            <p:ph type="sldNum" sz="quarter" idx="4"/>
          </p:nvPr>
        </p:nvSpPr>
        <p:spPr>
          <a:xfrm>
            <a:off x="10839451" y="5734050"/>
            <a:ext cx="812800" cy="5207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400" b="1" smtClean="0">
                <a:solidFill>
                  <a:srgbClr val="FFFFFF"/>
                </a:solidFill>
                <a:latin typeface="Century Schoolbook" panose="02040604050505020304" pitchFamily="18" charset="0"/>
              </a:defRPr>
            </a:lvl1pPr>
          </a:lstStyle>
          <a:p>
            <a:pPr>
              <a:defRPr/>
            </a:pPr>
            <a:fld id="{D66F5299-F2D9-426D-A8CB-5AB3FE47803D}"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sldLayoutIdLst>
    <p:sldLayoutId id="2147484378" r:id="rId1"/>
    <p:sldLayoutId id="2147484360" r:id="rId2"/>
    <p:sldLayoutId id="2147484379" r:id="rId3"/>
    <p:sldLayoutId id="2147484361" r:id="rId4"/>
    <p:sldLayoutId id="2147484362" r:id="rId5"/>
    <p:sldLayoutId id="2147484363" r:id="rId6"/>
    <p:sldLayoutId id="2147484364" r:id="rId7"/>
    <p:sldLayoutId id="2147484380" r:id="rId8"/>
    <p:sldLayoutId id="2147484381" r:id="rId9"/>
    <p:sldLayoutId id="2147484365" r:id="rId10"/>
    <p:sldLayoutId id="2147484366"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9FA59CDA-280C-4287-AE8A-2A0C4CFEFC9C}"/>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a:p>
        </p:txBody>
      </p:sp>
      <p:sp>
        <p:nvSpPr>
          <p:cNvPr id="2051" name="Text Placeholder 2">
            <a:extLst>
              <a:ext uri="{FF2B5EF4-FFF2-40B4-BE49-F238E27FC236}">
                <a16:creationId xmlns:a16="http://schemas.microsoft.com/office/drawing/2014/main" id="{0E96A7E9-3053-4A9A-A3F9-8F54DA6A95B1}"/>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4" name="Date Placeholder 3">
            <a:extLst>
              <a:ext uri="{FF2B5EF4-FFF2-40B4-BE49-F238E27FC236}">
                <a16:creationId xmlns:a16="http://schemas.microsoft.com/office/drawing/2014/main" id="{CBBB56E7-6F0E-40ED-AFEF-A48AD370B251}"/>
              </a:ext>
            </a:extLst>
          </p:cNvPr>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charset="0"/>
              </a:defRPr>
            </a:lvl1pPr>
          </a:lstStyle>
          <a:p>
            <a:pPr>
              <a:defRPr/>
            </a:pPr>
            <a:fld id="{8ACD96E2-760E-44FD-8556-FC3C0DD4FF72}" type="datetimeFigureOut">
              <a:rPr lang="en-US"/>
              <a:pPr>
                <a:defRPr/>
              </a:pPr>
              <a:t>4/15/2025</a:t>
            </a:fld>
            <a:endParaRPr lang="en-CA"/>
          </a:p>
        </p:txBody>
      </p:sp>
      <p:sp>
        <p:nvSpPr>
          <p:cNvPr id="5" name="Footer Placeholder 4">
            <a:extLst>
              <a:ext uri="{FF2B5EF4-FFF2-40B4-BE49-F238E27FC236}">
                <a16:creationId xmlns:a16="http://schemas.microsoft.com/office/drawing/2014/main" id="{7C5274F6-8FBB-4A85-991E-C8DCCA1D1ADD}"/>
              </a:ext>
            </a:extLst>
          </p:cNvPr>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Arial" charset="0"/>
              </a:defRPr>
            </a:lvl1pPr>
          </a:lstStyle>
          <a:p>
            <a:pPr>
              <a:defRPr/>
            </a:pPr>
            <a:endParaRPr lang="en-CA"/>
          </a:p>
        </p:txBody>
      </p:sp>
      <p:sp>
        <p:nvSpPr>
          <p:cNvPr id="6" name="Slide Number Placeholder 5">
            <a:extLst>
              <a:ext uri="{FF2B5EF4-FFF2-40B4-BE49-F238E27FC236}">
                <a16:creationId xmlns:a16="http://schemas.microsoft.com/office/drawing/2014/main" id="{5D3D157B-EBF7-480D-86AF-E218DD35BF90}"/>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6D62F576-2A5A-4D63-9E94-CD7090D28E79}"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sldLayoutIdLst>
    <p:sldLayoutId id="2147484367" r:id="rId1"/>
    <p:sldLayoutId id="2147484368" r:id="rId2"/>
    <p:sldLayoutId id="2147484369" r:id="rId3"/>
    <p:sldLayoutId id="2147484370" r:id="rId4"/>
    <p:sldLayoutId id="2147484371" r:id="rId5"/>
    <p:sldLayoutId id="2147484372" r:id="rId6"/>
    <p:sldLayoutId id="2147484373" r:id="rId7"/>
    <p:sldLayoutId id="2147484374" r:id="rId8"/>
    <p:sldLayoutId id="2147484375" r:id="rId9"/>
    <p:sldLayoutId id="2147484376" r:id="rId10"/>
    <p:sldLayoutId id="214748437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3" Type="http://schemas.openxmlformats.org/officeDocument/2006/relationships/oleObject" Target="../embeddings/oleObject93.bin"/><Relationship Id="rId18" Type="http://schemas.openxmlformats.org/officeDocument/2006/relationships/oleObject" Target="../embeddings/oleObject96.bin"/><Relationship Id="rId26" Type="http://schemas.openxmlformats.org/officeDocument/2006/relationships/oleObject" Target="../embeddings/oleObject100.bin"/><Relationship Id="rId39" Type="http://schemas.openxmlformats.org/officeDocument/2006/relationships/image" Target="../media/image94.wmf"/><Relationship Id="rId21" Type="http://schemas.openxmlformats.org/officeDocument/2006/relationships/image" Target="../media/image86.wmf"/><Relationship Id="rId34" Type="http://schemas.openxmlformats.org/officeDocument/2006/relationships/oleObject" Target="../embeddings/oleObject104.bin"/><Relationship Id="rId7" Type="http://schemas.openxmlformats.org/officeDocument/2006/relationships/oleObject" Target="../embeddings/oleObject90.bin"/><Relationship Id="rId2" Type="http://schemas.openxmlformats.org/officeDocument/2006/relationships/notesSlide" Target="../notesSlides/notesSlide7.xml"/><Relationship Id="rId16" Type="http://schemas.openxmlformats.org/officeDocument/2006/relationships/image" Target="../media/image85.wmf"/><Relationship Id="rId20" Type="http://schemas.openxmlformats.org/officeDocument/2006/relationships/oleObject" Target="../embeddings/oleObject97.bin"/><Relationship Id="rId29" Type="http://schemas.openxmlformats.org/officeDocument/2006/relationships/image" Target="../media/image24.wmf"/><Relationship Id="rId41" Type="http://schemas.openxmlformats.org/officeDocument/2006/relationships/image" Target="../media/image95.wmf"/><Relationship Id="rId1" Type="http://schemas.openxmlformats.org/officeDocument/2006/relationships/slideLayout" Target="../slideLayouts/slideLayout6.xml"/><Relationship Id="rId6" Type="http://schemas.openxmlformats.org/officeDocument/2006/relationships/image" Target="../media/image81.wmf"/><Relationship Id="rId11" Type="http://schemas.openxmlformats.org/officeDocument/2006/relationships/oleObject" Target="../embeddings/oleObject92.bin"/><Relationship Id="rId24" Type="http://schemas.openxmlformats.org/officeDocument/2006/relationships/oleObject" Target="../embeddings/oleObject99.bin"/><Relationship Id="rId32" Type="http://schemas.openxmlformats.org/officeDocument/2006/relationships/oleObject" Target="../embeddings/oleObject103.bin"/><Relationship Id="rId37" Type="http://schemas.openxmlformats.org/officeDocument/2006/relationships/image" Target="../media/image93.wmf"/><Relationship Id="rId40" Type="http://schemas.openxmlformats.org/officeDocument/2006/relationships/oleObject" Target="../embeddings/oleObject107.bin"/><Relationship Id="rId5" Type="http://schemas.openxmlformats.org/officeDocument/2006/relationships/oleObject" Target="../embeddings/oleObject89.bin"/><Relationship Id="rId15" Type="http://schemas.openxmlformats.org/officeDocument/2006/relationships/oleObject" Target="../embeddings/oleObject94.bin"/><Relationship Id="rId23" Type="http://schemas.openxmlformats.org/officeDocument/2006/relationships/image" Target="../media/image87.wmf"/><Relationship Id="rId28" Type="http://schemas.openxmlformats.org/officeDocument/2006/relationships/oleObject" Target="../embeddings/oleObject101.bin"/><Relationship Id="rId36" Type="http://schemas.openxmlformats.org/officeDocument/2006/relationships/oleObject" Target="../embeddings/oleObject105.bin"/><Relationship Id="rId10" Type="http://schemas.openxmlformats.org/officeDocument/2006/relationships/image" Target="../media/image83.wmf"/><Relationship Id="rId19" Type="http://schemas.openxmlformats.org/officeDocument/2006/relationships/image" Target="../media/image23.wmf"/><Relationship Id="rId31" Type="http://schemas.openxmlformats.org/officeDocument/2006/relationships/image" Target="../media/image90.wmf"/><Relationship Id="rId4" Type="http://schemas.openxmlformats.org/officeDocument/2006/relationships/image" Target="../media/image39.wmf"/><Relationship Id="rId9" Type="http://schemas.openxmlformats.org/officeDocument/2006/relationships/oleObject" Target="../embeddings/oleObject91.bin"/><Relationship Id="rId14" Type="http://schemas.openxmlformats.org/officeDocument/2006/relationships/image" Target="../media/image22.wmf"/><Relationship Id="rId22" Type="http://schemas.openxmlformats.org/officeDocument/2006/relationships/oleObject" Target="../embeddings/oleObject98.bin"/><Relationship Id="rId27" Type="http://schemas.openxmlformats.org/officeDocument/2006/relationships/image" Target="../media/image89.wmf"/><Relationship Id="rId30" Type="http://schemas.openxmlformats.org/officeDocument/2006/relationships/oleObject" Target="../embeddings/oleObject102.bin"/><Relationship Id="rId35" Type="http://schemas.openxmlformats.org/officeDocument/2006/relationships/image" Target="../media/image92.wmf"/><Relationship Id="rId8" Type="http://schemas.openxmlformats.org/officeDocument/2006/relationships/image" Target="../media/image82.wmf"/><Relationship Id="rId3" Type="http://schemas.openxmlformats.org/officeDocument/2006/relationships/oleObject" Target="../embeddings/oleObject88.bin"/><Relationship Id="rId12" Type="http://schemas.openxmlformats.org/officeDocument/2006/relationships/image" Target="../media/image84.wmf"/><Relationship Id="rId17" Type="http://schemas.openxmlformats.org/officeDocument/2006/relationships/oleObject" Target="../embeddings/oleObject95.bin"/><Relationship Id="rId25" Type="http://schemas.openxmlformats.org/officeDocument/2006/relationships/image" Target="../media/image88.wmf"/><Relationship Id="rId33" Type="http://schemas.openxmlformats.org/officeDocument/2006/relationships/image" Target="../media/image91.wmf"/><Relationship Id="rId38" Type="http://schemas.openxmlformats.org/officeDocument/2006/relationships/oleObject" Target="../embeddings/oleObject106.bin"/></Relationships>
</file>

<file path=ppt/slides/_rels/slide11.xml.rels><?xml version="1.0" encoding="UTF-8" standalone="yes"?>
<Relationships xmlns="http://schemas.openxmlformats.org/package/2006/relationships"><Relationship Id="rId8" Type="http://schemas.openxmlformats.org/officeDocument/2006/relationships/image" Target="../media/image98.wmf"/><Relationship Id="rId13" Type="http://schemas.openxmlformats.org/officeDocument/2006/relationships/oleObject" Target="../embeddings/oleObject113.bin"/><Relationship Id="rId18" Type="http://schemas.openxmlformats.org/officeDocument/2006/relationships/image" Target="../media/image103.wmf"/><Relationship Id="rId3" Type="http://schemas.openxmlformats.org/officeDocument/2006/relationships/oleObject" Target="../embeddings/oleObject108.bin"/><Relationship Id="rId21" Type="http://schemas.openxmlformats.org/officeDocument/2006/relationships/oleObject" Target="../embeddings/oleObject117.bin"/><Relationship Id="rId7" Type="http://schemas.openxmlformats.org/officeDocument/2006/relationships/oleObject" Target="../embeddings/oleObject110.bin"/><Relationship Id="rId12" Type="http://schemas.openxmlformats.org/officeDocument/2006/relationships/image" Target="../media/image100.wmf"/><Relationship Id="rId17" Type="http://schemas.openxmlformats.org/officeDocument/2006/relationships/oleObject" Target="../embeddings/oleObject115.bin"/><Relationship Id="rId2" Type="http://schemas.openxmlformats.org/officeDocument/2006/relationships/notesSlide" Target="../notesSlides/notesSlide8.xml"/><Relationship Id="rId16" Type="http://schemas.openxmlformats.org/officeDocument/2006/relationships/image" Target="../media/image102.wmf"/><Relationship Id="rId20" Type="http://schemas.openxmlformats.org/officeDocument/2006/relationships/image" Target="../media/image104.wmf"/><Relationship Id="rId1" Type="http://schemas.openxmlformats.org/officeDocument/2006/relationships/slideLayout" Target="../slideLayouts/slideLayout6.xml"/><Relationship Id="rId6" Type="http://schemas.openxmlformats.org/officeDocument/2006/relationships/image" Target="../media/image97.wmf"/><Relationship Id="rId11" Type="http://schemas.openxmlformats.org/officeDocument/2006/relationships/oleObject" Target="../embeddings/oleObject112.bin"/><Relationship Id="rId5" Type="http://schemas.openxmlformats.org/officeDocument/2006/relationships/oleObject" Target="../embeddings/oleObject109.bin"/><Relationship Id="rId15" Type="http://schemas.openxmlformats.org/officeDocument/2006/relationships/oleObject" Target="../embeddings/oleObject114.bin"/><Relationship Id="rId10" Type="http://schemas.openxmlformats.org/officeDocument/2006/relationships/image" Target="../media/image99.wmf"/><Relationship Id="rId19" Type="http://schemas.openxmlformats.org/officeDocument/2006/relationships/oleObject" Target="../embeddings/oleObject116.bin"/><Relationship Id="rId4" Type="http://schemas.openxmlformats.org/officeDocument/2006/relationships/image" Target="../media/image96.wmf"/><Relationship Id="rId9" Type="http://schemas.openxmlformats.org/officeDocument/2006/relationships/oleObject" Target="../embeddings/oleObject111.bin"/><Relationship Id="rId14" Type="http://schemas.openxmlformats.org/officeDocument/2006/relationships/image" Target="../media/image101.wmf"/><Relationship Id="rId22" Type="http://schemas.openxmlformats.org/officeDocument/2006/relationships/image" Target="../media/image105.wmf"/></Relationships>
</file>

<file path=ppt/slides/_rels/slide12.xml.rels><?xml version="1.0" encoding="UTF-8" standalone="yes"?>
<Relationships xmlns="http://schemas.openxmlformats.org/package/2006/relationships"><Relationship Id="rId8" Type="http://schemas.openxmlformats.org/officeDocument/2006/relationships/image" Target="../media/image108.wmf"/><Relationship Id="rId13" Type="http://schemas.openxmlformats.org/officeDocument/2006/relationships/oleObject" Target="../embeddings/oleObject123.bin"/><Relationship Id="rId18" Type="http://schemas.openxmlformats.org/officeDocument/2006/relationships/image" Target="../media/image113.wmf"/><Relationship Id="rId3" Type="http://schemas.openxmlformats.org/officeDocument/2006/relationships/oleObject" Target="../embeddings/oleObject118.bin"/><Relationship Id="rId21" Type="http://schemas.openxmlformats.org/officeDocument/2006/relationships/oleObject" Target="../embeddings/oleObject127.bin"/><Relationship Id="rId7" Type="http://schemas.openxmlformats.org/officeDocument/2006/relationships/oleObject" Target="../embeddings/oleObject120.bin"/><Relationship Id="rId12" Type="http://schemas.openxmlformats.org/officeDocument/2006/relationships/image" Target="../media/image110.wmf"/><Relationship Id="rId17" Type="http://schemas.openxmlformats.org/officeDocument/2006/relationships/oleObject" Target="../embeddings/oleObject125.bin"/><Relationship Id="rId2" Type="http://schemas.openxmlformats.org/officeDocument/2006/relationships/notesSlide" Target="../notesSlides/notesSlide9.xml"/><Relationship Id="rId16" Type="http://schemas.openxmlformats.org/officeDocument/2006/relationships/image" Target="../media/image112.wmf"/><Relationship Id="rId20" Type="http://schemas.openxmlformats.org/officeDocument/2006/relationships/image" Target="../media/image114.wmf"/><Relationship Id="rId1" Type="http://schemas.openxmlformats.org/officeDocument/2006/relationships/slideLayout" Target="../slideLayouts/slideLayout6.xml"/><Relationship Id="rId6" Type="http://schemas.openxmlformats.org/officeDocument/2006/relationships/image" Target="../media/image107.wmf"/><Relationship Id="rId11" Type="http://schemas.openxmlformats.org/officeDocument/2006/relationships/oleObject" Target="../embeddings/oleObject122.bin"/><Relationship Id="rId5" Type="http://schemas.openxmlformats.org/officeDocument/2006/relationships/oleObject" Target="../embeddings/oleObject119.bin"/><Relationship Id="rId15" Type="http://schemas.openxmlformats.org/officeDocument/2006/relationships/oleObject" Target="../embeddings/oleObject124.bin"/><Relationship Id="rId10" Type="http://schemas.openxmlformats.org/officeDocument/2006/relationships/image" Target="../media/image109.wmf"/><Relationship Id="rId19" Type="http://schemas.openxmlformats.org/officeDocument/2006/relationships/oleObject" Target="../embeddings/oleObject126.bin"/><Relationship Id="rId4" Type="http://schemas.openxmlformats.org/officeDocument/2006/relationships/image" Target="../media/image106.wmf"/><Relationship Id="rId9" Type="http://schemas.openxmlformats.org/officeDocument/2006/relationships/oleObject" Target="../embeddings/oleObject121.bin"/><Relationship Id="rId14" Type="http://schemas.openxmlformats.org/officeDocument/2006/relationships/image" Target="../media/image111.wmf"/><Relationship Id="rId22" Type="http://schemas.openxmlformats.org/officeDocument/2006/relationships/image" Target="../media/image115.wmf"/></Relationships>
</file>

<file path=ppt/slides/_rels/slide13.xml.rels><?xml version="1.0" encoding="UTF-8" standalone="yes"?>
<Relationships xmlns="http://schemas.openxmlformats.org/package/2006/relationships"><Relationship Id="rId8" Type="http://schemas.openxmlformats.org/officeDocument/2006/relationships/image" Target="../media/image108.wmf"/><Relationship Id="rId3" Type="http://schemas.openxmlformats.org/officeDocument/2006/relationships/oleObject" Target="../embeddings/oleObject128.bin"/><Relationship Id="rId7" Type="http://schemas.openxmlformats.org/officeDocument/2006/relationships/oleObject" Target="../embeddings/oleObject130.bin"/><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7.wmf"/><Relationship Id="rId5" Type="http://schemas.openxmlformats.org/officeDocument/2006/relationships/oleObject" Target="../embeddings/oleObject129.bin"/><Relationship Id="rId10" Type="http://schemas.openxmlformats.org/officeDocument/2006/relationships/image" Target="../media/image118.png"/><Relationship Id="rId4" Type="http://schemas.openxmlformats.org/officeDocument/2006/relationships/image" Target="../media/image116.wmf"/><Relationship Id="rId9" Type="http://schemas.openxmlformats.org/officeDocument/2006/relationships/image" Target="../media/image117.png"/></Relationships>
</file>

<file path=ppt/slides/_rels/slide14.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23.wmf"/><Relationship Id="rId13" Type="http://schemas.openxmlformats.org/officeDocument/2006/relationships/oleObject" Target="../embeddings/oleObject136.bin"/><Relationship Id="rId18" Type="http://schemas.openxmlformats.org/officeDocument/2006/relationships/image" Target="../media/image128.wmf"/><Relationship Id="rId26" Type="http://schemas.openxmlformats.org/officeDocument/2006/relationships/image" Target="../media/image132.wmf"/><Relationship Id="rId3" Type="http://schemas.openxmlformats.org/officeDocument/2006/relationships/image" Target="../media/image121.emf"/><Relationship Id="rId21" Type="http://schemas.openxmlformats.org/officeDocument/2006/relationships/oleObject" Target="../embeddings/oleObject140.bin"/><Relationship Id="rId7" Type="http://schemas.openxmlformats.org/officeDocument/2006/relationships/oleObject" Target="../embeddings/oleObject133.bin"/><Relationship Id="rId12" Type="http://schemas.openxmlformats.org/officeDocument/2006/relationships/image" Target="../media/image125.wmf"/><Relationship Id="rId17" Type="http://schemas.openxmlformats.org/officeDocument/2006/relationships/oleObject" Target="../embeddings/oleObject138.bin"/><Relationship Id="rId25" Type="http://schemas.openxmlformats.org/officeDocument/2006/relationships/oleObject" Target="../embeddings/oleObject142.bin"/><Relationship Id="rId2" Type="http://schemas.openxmlformats.org/officeDocument/2006/relationships/notesSlide" Target="../notesSlides/notesSlide13.xml"/><Relationship Id="rId16" Type="http://schemas.openxmlformats.org/officeDocument/2006/relationships/image" Target="../media/image127.wmf"/><Relationship Id="rId20" Type="http://schemas.openxmlformats.org/officeDocument/2006/relationships/image" Target="../media/image129.wmf"/><Relationship Id="rId1" Type="http://schemas.openxmlformats.org/officeDocument/2006/relationships/slideLayout" Target="../slideLayouts/slideLayout2.xml"/><Relationship Id="rId6" Type="http://schemas.openxmlformats.org/officeDocument/2006/relationships/oleObject" Target="../embeddings/oleObject132.bin"/><Relationship Id="rId11" Type="http://schemas.openxmlformats.org/officeDocument/2006/relationships/oleObject" Target="../embeddings/oleObject135.bin"/><Relationship Id="rId24" Type="http://schemas.openxmlformats.org/officeDocument/2006/relationships/image" Target="../media/image131.wmf"/><Relationship Id="rId5" Type="http://schemas.openxmlformats.org/officeDocument/2006/relationships/image" Target="../media/image122.wmf"/><Relationship Id="rId15" Type="http://schemas.openxmlformats.org/officeDocument/2006/relationships/oleObject" Target="../embeddings/oleObject137.bin"/><Relationship Id="rId23" Type="http://schemas.openxmlformats.org/officeDocument/2006/relationships/oleObject" Target="../embeddings/oleObject141.bin"/><Relationship Id="rId10" Type="http://schemas.openxmlformats.org/officeDocument/2006/relationships/image" Target="../media/image124.wmf"/><Relationship Id="rId19" Type="http://schemas.openxmlformats.org/officeDocument/2006/relationships/oleObject" Target="../embeddings/oleObject139.bin"/><Relationship Id="rId4" Type="http://schemas.openxmlformats.org/officeDocument/2006/relationships/oleObject" Target="../embeddings/oleObject131.bin"/><Relationship Id="rId9" Type="http://schemas.openxmlformats.org/officeDocument/2006/relationships/oleObject" Target="../embeddings/oleObject134.bin"/><Relationship Id="rId14" Type="http://schemas.openxmlformats.org/officeDocument/2006/relationships/image" Target="../media/image126.wmf"/><Relationship Id="rId22" Type="http://schemas.openxmlformats.org/officeDocument/2006/relationships/image" Target="../media/image130.wmf"/></Relationships>
</file>

<file path=ppt/slides/_rels/slide18.xml.rels><?xml version="1.0" encoding="UTF-8" standalone="yes"?>
<Relationships xmlns="http://schemas.openxmlformats.org/package/2006/relationships"><Relationship Id="rId13" Type="http://schemas.openxmlformats.org/officeDocument/2006/relationships/oleObject" Target="../embeddings/oleObject146.bin"/><Relationship Id="rId18" Type="http://schemas.openxmlformats.org/officeDocument/2006/relationships/image" Target="../media/image138.wmf"/><Relationship Id="rId26" Type="http://schemas.openxmlformats.org/officeDocument/2006/relationships/image" Target="../media/image142.wmf"/><Relationship Id="rId21" Type="http://schemas.openxmlformats.org/officeDocument/2006/relationships/oleObject" Target="../embeddings/oleObject150.bin"/><Relationship Id="rId34" Type="http://schemas.openxmlformats.org/officeDocument/2006/relationships/image" Target="../media/image146.wmf"/><Relationship Id="rId7" Type="http://schemas.openxmlformats.org/officeDocument/2006/relationships/oleObject" Target="../embeddings/oleObject142.bin"/><Relationship Id="rId12" Type="http://schemas.openxmlformats.org/officeDocument/2006/relationships/image" Target="../media/image135.wmf"/><Relationship Id="rId17" Type="http://schemas.openxmlformats.org/officeDocument/2006/relationships/oleObject" Target="../embeddings/oleObject148.bin"/><Relationship Id="rId25" Type="http://schemas.openxmlformats.org/officeDocument/2006/relationships/oleObject" Target="../embeddings/oleObject152.bin"/><Relationship Id="rId33" Type="http://schemas.openxmlformats.org/officeDocument/2006/relationships/oleObject" Target="../embeddings/oleObject156.bin"/><Relationship Id="rId2" Type="http://schemas.openxmlformats.org/officeDocument/2006/relationships/notesSlide" Target="../notesSlides/notesSlide14.xml"/><Relationship Id="rId16" Type="http://schemas.openxmlformats.org/officeDocument/2006/relationships/image" Target="../media/image137.wmf"/><Relationship Id="rId20" Type="http://schemas.openxmlformats.org/officeDocument/2006/relationships/image" Target="../media/image139.wmf"/><Relationship Id="rId29" Type="http://schemas.openxmlformats.org/officeDocument/2006/relationships/oleObject" Target="../embeddings/oleObject154.bin"/><Relationship Id="rId1" Type="http://schemas.openxmlformats.org/officeDocument/2006/relationships/slideLayout" Target="../slideLayouts/slideLayout2.xml"/><Relationship Id="rId6" Type="http://schemas.openxmlformats.org/officeDocument/2006/relationships/image" Target="../media/image133.wmf"/><Relationship Id="rId11" Type="http://schemas.openxmlformats.org/officeDocument/2006/relationships/oleObject" Target="../embeddings/oleObject145.bin"/><Relationship Id="rId24" Type="http://schemas.openxmlformats.org/officeDocument/2006/relationships/image" Target="../media/image141.wmf"/><Relationship Id="rId32" Type="http://schemas.openxmlformats.org/officeDocument/2006/relationships/image" Target="../media/image145.wmf"/><Relationship Id="rId37" Type="http://schemas.openxmlformats.org/officeDocument/2006/relationships/image" Target="../media/image148.png"/><Relationship Id="rId5" Type="http://schemas.openxmlformats.org/officeDocument/2006/relationships/oleObject" Target="../embeddings/oleObject143.bin"/><Relationship Id="rId15" Type="http://schemas.openxmlformats.org/officeDocument/2006/relationships/oleObject" Target="../embeddings/oleObject147.bin"/><Relationship Id="rId23" Type="http://schemas.openxmlformats.org/officeDocument/2006/relationships/oleObject" Target="../embeddings/oleObject151.bin"/><Relationship Id="rId28" Type="http://schemas.openxmlformats.org/officeDocument/2006/relationships/image" Target="../media/image143.wmf"/><Relationship Id="rId36" Type="http://schemas.openxmlformats.org/officeDocument/2006/relationships/image" Target="../media/image147.wmf"/><Relationship Id="rId10" Type="http://schemas.openxmlformats.org/officeDocument/2006/relationships/image" Target="../media/image134.wmf"/><Relationship Id="rId19" Type="http://schemas.openxmlformats.org/officeDocument/2006/relationships/oleObject" Target="../embeddings/oleObject149.bin"/><Relationship Id="rId31" Type="http://schemas.openxmlformats.org/officeDocument/2006/relationships/oleObject" Target="../embeddings/oleObject155.bin"/><Relationship Id="rId4" Type="http://schemas.openxmlformats.org/officeDocument/2006/relationships/image" Target="../media/image129.wmf"/><Relationship Id="rId9" Type="http://schemas.openxmlformats.org/officeDocument/2006/relationships/oleObject" Target="../embeddings/oleObject144.bin"/><Relationship Id="rId14" Type="http://schemas.openxmlformats.org/officeDocument/2006/relationships/image" Target="../media/image136.wmf"/><Relationship Id="rId22" Type="http://schemas.openxmlformats.org/officeDocument/2006/relationships/image" Target="../media/image140.wmf"/><Relationship Id="rId27" Type="http://schemas.openxmlformats.org/officeDocument/2006/relationships/oleObject" Target="../embeddings/oleObject153.bin"/><Relationship Id="rId30" Type="http://schemas.openxmlformats.org/officeDocument/2006/relationships/image" Target="../media/image144.wmf"/><Relationship Id="rId35" Type="http://schemas.openxmlformats.org/officeDocument/2006/relationships/oleObject" Target="../embeddings/oleObject157.bin"/><Relationship Id="rId8" Type="http://schemas.openxmlformats.org/officeDocument/2006/relationships/image" Target="../media/image132.wmf"/><Relationship Id="rId3" Type="http://schemas.openxmlformats.org/officeDocument/2006/relationships/oleObject" Target="../embeddings/oleObject139.bin"/></Relationships>
</file>

<file path=ppt/slides/_rels/slide19.xml.rels><?xml version="1.0" encoding="UTF-8" standalone="yes"?>
<Relationships xmlns="http://schemas.openxmlformats.org/package/2006/relationships"><Relationship Id="rId8" Type="http://schemas.openxmlformats.org/officeDocument/2006/relationships/image" Target="../media/image151.wmf"/><Relationship Id="rId13" Type="http://schemas.openxmlformats.org/officeDocument/2006/relationships/oleObject" Target="../embeddings/oleObject163.bin"/><Relationship Id="rId18" Type="http://schemas.openxmlformats.org/officeDocument/2006/relationships/image" Target="../media/image156.wmf"/><Relationship Id="rId3" Type="http://schemas.openxmlformats.org/officeDocument/2006/relationships/image" Target="../media/image149.emf"/><Relationship Id="rId7" Type="http://schemas.openxmlformats.org/officeDocument/2006/relationships/oleObject" Target="../embeddings/oleObject160.bin"/><Relationship Id="rId12" Type="http://schemas.openxmlformats.org/officeDocument/2006/relationships/image" Target="../media/image153.wmf"/><Relationship Id="rId17" Type="http://schemas.openxmlformats.org/officeDocument/2006/relationships/oleObject" Target="../embeddings/oleObject165.bin"/><Relationship Id="rId2" Type="http://schemas.openxmlformats.org/officeDocument/2006/relationships/notesSlide" Target="../notesSlides/notesSlide15.xml"/><Relationship Id="rId16" Type="http://schemas.openxmlformats.org/officeDocument/2006/relationships/image" Target="../media/image155.wmf"/><Relationship Id="rId20" Type="http://schemas.openxmlformats.org/officeDocument/2006/relationships/image" Target="../media/image157.wmf"/><Relationship Id="rId1" Type="http://schemas.openxmlformats.org/officeDocument/2006/relationships/slideLayout" Target="../slideLayouts/slideLayout2.xml"/><Relationship Id="rId6" Type="http://schemas.openxmlformats.org/officeDocument/2006/relationships/oleObject" Target="../embeddings/oleObject159.bin"/><Relationship Id="rId11" Type="http://schemas.openxmlformats.org/officeDocument/2006/relationships/oleObject" Target="../embeddings/oleObject162.bin"/><Relationship Id="rId5" Type="http://schemas.openxmlformats.org/officeDocument/2006/relationships/image" Target="../media/image150.wmf"/><Relationship Id="rId15" Type="http://schemas.openxmlformats.org/officeDocument/2006/relationships/oleObject" Target="../embeddings/oleObject164.bin"/><Relationship Id="rId10" Type="http://schemas.openxmlformats.org/officeDocument/2006/relationships/image" Target="../media/image152.wmf"/><Relationship Id="rId19" Type="http://schemas.openxmlformats.org/officeDocument/2006/relationships/oleObject" Target="../embeddings/oleObject166.bin"/><Relationship Id="rId4" Type="http://schemas.openxmlformats.org/officeDocument/2006/relationships/oleObject" Target="../embeddings/oleObject158.bin"/><Relationship Id="rId9" Type="http://schemas.openxmlformats.org/officeDocument/2006/relationships/oleObject" Target="../embeddings/oleObject161.bin"/><Relationship Id="rId14" Type="http://schemas.openxmlformats.org/officeDocument/2006/relationships/image" Target="../media/image154.wmf"/></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oleObject" Target="../embeddings/oleObject7.bin"/><Relationship Id="rId3" Type="http://schemas.openxmlformats.org/officeDocument/2006/relationships/image" Target="../media/image2.wmf"/><Relationship Id="rId7" Type="http://schemas.openxmlformats.org/officeDocument/2006/relationships/image" Target="../media/image4.wmf"/><Relationship Id="rId12" Type="http://schemas.openxmlformats.org/officeDocument/2006/relationships/oleObject" Target="../embeddings/oleObject6.bin"/><Relationship Id="rId2" Type="http://schemas.openxmlformats.org/officeDocument/2006/relationships/oleObject" Target="../embeddings/oleObject1.bin"/><Relationship Id="rId16" Type="http://schemas.openxmlformats.org/officeDocument/2006/relationships/image" Target="../media/image8.wmf"/><Relationship Id="rId1" Type="http://schemas.openxmlformats.org/officeDocument/2006/relationships/slideLayout" Target="../slideLayouts/slideLayout2.xml"/><Relationship Id="rId6" Type="http://schemas.openxmlformats.org/officeDocument/2006/relationships/oleObject" Target="../embeddings/oleObject3.bin"/><Relationship Id="rId11" Type="http://schemas.openxmlformats.org/officeDocument/2006/relationships/image" Target="../media/image6.wmf"/><Relationship Id="rId5" Type="http://schemas.openxmlformats.org/officeDocument/2006/relationships/image" Target="../media/image3.wmf"/><Relationship Id="rId15" Type="http://schemas.openxmlformats.org/officeDocument/2006/relationships/oleObject" Target="../embeddings/oleObject8.bin"/><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5.wmf"/><Relationship Id="rId14" Type="http://schemas.openxmlformats.org/officeDocument/2006/relationships/image" Target="../media/image7.wmf"/></Relationships>
</file>

<file path=ppt/slides/_rels/slide20.xml.rels><?xml version="1.0" encoding="UTF-8" standalone="yes"?>
<Relationships xmlns="http://schemas.openxmlformats.org/package/2006/relationships"><Relationship Id="rId8" Type="http://schemas.openxmlformats.org/officeDocument/2006/relationships/image" Target="../media/image157.wmf"/><Relationship Id="rId13" Type="http://schemas.openxmlformats.org/officeDocument/2006/relationships/oleObject" Target="../embeddings/oleObject169.bin"/><Relationship Id="rId18" Type="http://schemas.openxmlformats.org/officeDocument/2006/relationships/image" Target="../media/image162.wmf"/><Relationship Id="rId26" Type="http://schemas.openxmlformats.org/officeDocument/2006/relationships/image" Target="../media/image166.wmf"/><Relationship Id="rId3" Type="http://schemas.openxmlformats.org/officeDocument/2006/relationships/oleObject" Target="../embeddings/oleObject164.bin"/><Relationship Id="rId21" Type="http://schemas.openxmlformats.org/officeDocument/2006/relationships/oleObject" Target="../embeddings/oleObject173.bin"/><Relationship Id="rId7" Type="http://schemas.openxmlformats.org/officeDocument/2006/relationships/oleObject" Target="../embeddings/oleObject166.bin"/><Relationship Id="rId12" Type="http://schemas.openxmlformats.org/officeDocument/2006/relationships/image" Target="../media/image159.wmf"/><Relationship Id="rId17" Type="http://schemas.openxmlformats.org/officeDocument/2006/relationships/oleObject" Target="../embeddings/oleObject171.bin"/><Relationship Id="rId25" Type="http://schemas.openxmlformats.org/officeDocument/2006/relationships/oleObject" Target="../embeddings/oleObject175.bin"/><Relationship Id="rId2" Type="http://schemas.openxmlformats.org/officeDocument/2006/relationships/notesSlide" Target="../notesSlides/notesSlide16.xml"/><Relationship Id="rId16" Type="http://schemas.openxmlformats.org/officeDocument/2006/relationships/image" Target="../media/image161.wmf"/><Relationship Id="rId20" Type="http://schemas.openxmlformats.org/officeDocument/2006/relationships/image" Target="../media/image163.wmf"/><Relationship Id="rId29" Type="http://schemas.openxmlformats.org/officeDocument/2006/relationships/image" Target="../media/image168.png"/><Relationship Id="rId1" Type="http://schemas.openxmlformats.org/officeDocument/2006/relationships/slideLayout" Target="../slideLayouts/slideLayout2.xml"/><Relationship Id="rId6" Type="http://schemas.openxmlformats.org/officeDocument/2006/relationships/image" Target="../media/image156.wmf"/><Relationship Id="rId11" Type="http://schemas.openxmlformats.org/officeDocument/2006/relationships/oleObject" Target="../embeddings/oleObject168.bin"/><Relationship Id="rId24" Type="http://schemas.openxmlformats.org/officeDocument/2006/relationships/image" Target="../media/image165.wmf"/><Relationship Id="rId5" Type="http://schemas.openxmlformats.org/officeDocument/2006/relationships/oleObject" Target="../embeddings/oleObject165.bin"/><Relationship Id="rId15" Type="http://schemas.openxmlformats.org/officeDocument/2006/relationships/oleObject" Target="../embeddings/oleObject170.bin"/><Relationship Id="rId23" Type="http://schemas.openxmlformats.org/officeDocument/2006/relationships/oleObject" Target="../embeddings/oleObject174.bin"/><Relationship Id="rId28" Type="http://schemas.openxmlformats.org/officeDocument/2006/relationships/image" Target="../media/image167.wmf"/><Relationship Id="rId10" Type="http://schemas.openxmlformats.org/officeDocument/2006/relationships/image" Target="../media/image158.wmf"/><Relationship Id="rId19" Type="http://schemas.openxmlformats.org/officeDocument/2006/relationships/oleObject" Target="../embeddings/oleObject172.bin"/><Relationship Id="rId4" Type="http://schemas.openxmlformats.org/officeDocument/2006/relationships/image" Target="../media/image155.wmf"/><Relationship Id="rId9" Type="http://schemas.openxmlformats.org/officeDocument/2006/relationships/oleObject" Target="../embeddings/oleObject167.bin"/><Relationship Id="rId14" Type="http://schemas.openxmlformats.org/officeDocument/2006/relationships/image" Target="../media/image160.wmf"/><Relationship Id="rId22" Type="http://schemas.openxmlformats.org/officeDocument/2006/relationships/image" Target="../media/image164.wmf"/><Relationship Id="rId27" Type="http://schemas.openxmlformats.org/officeDocument/2006/relationships/oleObject" Target="../embeddings/oleObject176.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79.bin"/><Relationship Id="rId13" Type="http://schemas.openxmlformats.org/officeDocument/2006/relationships/image" Target="../media/image174.wmf"/><Relationship Id="rId18" Type="http://schemas.openxmlformats.org/officeDocument/2006/relationships/oleObject" Target="../embeddings/oleObject184.bin"/><Relationship Id="rId3" Type="http://schemas.openxmlformats.org/officeDocument/2006/relationships/image" Target="../media/image169.emf"/><Relationship Id="rId7" Type="http://schemas.openxmlformats.org/officeDocument/2006/relationships/image" Target="../media/image171.wmf"/><Relationship Id="rId12" Type="http://schemas.openxmlformats.org/officeDocument/2006/relationships/oleObject" Target="../embeddings/oleObject181.bin"/><Relationship Id="rId17" Type="http://schemas.openxmlformats.org/officeDocument/2006/relationships/image" Target="../media/image176.wmf"/><Relationship Id="rId2" Type="http://schemas.openxmlformats.org/officeDocument/2006/relationships/notesSlide" Target="../notesSlides/notesSlide17.xml"/><Relationship Id="rId16" Type="http://schemas.openxmlformats.org/officeDocument/2006/relationships/oleObject" Target="../embeddings/oleObject183.bin"/><Relationship Id="rId1" Type="http://schemas.openxmlformats.org/officeDocument/2006/relationships/slideLayout" Target="../slideLayouts/slideLayout2.xml"/><Relationship Id="rId6" Type="http://schemas.openxmlformats.org/officeDocument/2006/relationships/oleObject" Target="../embeddings/oleObject178.bin"/><Relationship Id="rId11" Type="http://schemas.openxmlformats.org/officeDocument/2006/relationships/image" Target="../media/image173.wmf"/><Relationship Id="rId5" Type="http://schemas.openxmlformats.org/officeDocument/2006/relationships/image" Target="../media/image170.wmf"/><Relationship Id="rId15" Type="http://schemas.openxmlformats.org/officeDocument/2006/relationships/image" Target="../media/image175.wmf"/><Relationship Id="rId10" Type="http://schemas.openxmlformats.org/officeDocument/2006/relationships/oleObject" Target="../embeddings/oleObject180.bin"/><Relationship Id="rId19" Type="http://schemas.openxmlformats.org/officeDocument/2006/relationships/image" Target="../media/image177.wmf"/><Relationship Id="rId4" Type="http://schemas.openxmlformats.org/officeDocument/2006/relationships/oleObject" Target="../embeddings/oleObject177.bin"/><Relationship Id="rId9" Type="http://schemas.openxmlformats.org/officeDocument/2006/relationships/image" Target="../media/image172.wmf"/><Relationship Id="rId14" Type="http://schemas.openxmlformats.org/officeDocument/2006/relationships/oleObject" Target="../embeddings/oleObject182.bin"/></Relationships>
</file>

<file path=ppt/slides/_rels/slide22.xml.rels><?xml version="1.0" encoding="UTF-8" standalone="yes"?>
<Relationships xmlns="http://schemas.openxmlformats.org/package/2006/relationships"><Relationship Id="rId8" Type="http://schemas.openxmlformats.org/officeDocument/2006/relationships/image" Target="../media/image178.wmf"/><Relationship Id="rId13" Type="http://schemas.openxmlformats.org/officeDocument/2006/relationships/oleObject" Target="../embeddings/oleObject188.bin"/><Relationship Id="rId18" Type="http://schemas.openxmlformats.org/officeDocument/2006/relationships/image" Target="../media/image183.wmf"/><Relationship Id="rId3" Type="http://schemas.openxmlformats.org/officeDocument/2006/relationships/oleObject" Target="../embeddings/oleObject183.bin"/><Relationship Id="rId7" Type="http://schemas.openxmlformats.org/officeDocument/2006/relationships/oleObject" Target="../embeddings/oleObject185.bin"/><Relationship Id="rId12" Type="http://schemas.openxmlformats.org/officeDocument/2006/relationships/image" Target="../media/image180.wmf"/><Relationship Id="rId17" Type="http://schemas.openxmlformats.org/officeDocument/2006/relationships/oleObject" Target="../embeddings/oleObject190.bin"/><Relationship Id="rId2" Type="http://schemas.openxmlformats.org/officeDocument/2006/relationships/notesSlide" Target="../notesSlides/notesSlide18.xml"/><Relationship Id="rId16" Type="http://schemas.openxmlformats.org/officeDocument/2006/relationships/image" Target="../media/image182.wmf"/><Relationship Id="rId20" Type="http://schemas.openxmlformats.org/officeDocument/2006/relationships/image" Target="../media/image184.wmf"/><Relationship Id="rId1" Type="http://schemas.openxmlformats.org/officeDocument/2006/relationships/slideLayout" Target="../slideLayouts/slideLayout2.xml"/><Relationship Id="rId6" Type="http://schemas.openxmlformats.org/officeDocument/2006/relationships/image" Target="../media/image177.wmf"/><Relationship Id="rId11" Type="http://schemas.openxmlformats.org/officeDocument/2006/relationships/oleObject" Target="../embeddings/oleObject187.bin"/><Relationship Id="rId5" Type="http://schemas.openxmlformats.org/officeDocument/2006/relationships/oleObject" Target="../embeddings/oleObject184.bin"/><Relationship Id="rId15" Type="http://schemas.openxmlformats.org/officeDocument/2006/relationships/oleObject" Target="../embeddings/oleObject189.bin"/><Relationship Id="rId10" Type="http://schemas.openxmlformats.org/officeDocument/2006/relationships/image" Target="../media/image179.wmf"/><Relationship Id="rId19" Type="http://schemas.openxmlformats.org/officeDocument/2006/relationships/oleObject" Target="../embeddings/oleObject191.bin"/><Relationship Id="rId4" Type="http://schemas.openxmlformats.org/officeDocument/2006/relationships/image" Target="../media/image176.wmf"/><Relationship Id="rId9" Type="http://schemas.openxmlformats.org/officeDocument/2006/relationships/oleObject" Target="../embeddings/oleObject186.bin"/><Relationship Id="rId14" Type="http://schemas.openxmlformats.org/officeDocument/2006/relationships/image" Target="../media/image181.w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94.bin"/><Relationship Id="rId13" Type="http://schemas.openxmlformats.org/officeDocument/2006/relationships/image" Target="../media/image190.wmf"/><Relationship Id="rId18" Type="http://schemas.openxmlformats.org/officeDocument/2006/relationships/oleObject" Target="../embeddings/oleObject199.bin"/><Relationship Id="rId3" Type="http://schemas.openxmlformats.org/officeDocument/2006/relationships/image" Target="../media/image185.emf"/><Relationship Id="rId7" Type="http://schemas.openxmlformats.org/officeDocument/2006/relationships/oleObject" Target="../embeddings/oleObject193.bin"/><Relationship Id="rId12" Type="http://schemas.openxmlformats.org/officeDocument/2006/relationships/oleObject" Target="../embeddings/oleObject196.bin"/><Relationship Id="rId17" Type="http://schemas.openxmlformats.org/officeDocument/2006/relationships/image" Target="../media/image192.wmf"/><Relationship Id="rId2" Type="http://schemas.openxmlformats.org/officeDocument/2006/relationships/notesSlide" Target="../notesSlides/notesSlide19.xml"/><Relationship Id="rId16" Type="http://schemas.openxmlformats.org/officeDocument/2006/relationships/oleObject" Target="../embeddings/oleObject198.bin"/><Relationship Id="rId1" Type="http://schemas.openxmlformats.org/officeDocument/2006/relationships/slideLayout" Target="../slideLayouts/slideLayout2.xml"/><Relationship Id="rId6" Type="http://schemas.openxmlformats.org/officeDocument/2006/relationships/image" Target="../media/image187.wmf"/><Relationship Id="rId11" Type="http://schemas.openxmlformats.org/officeDocument/2006/relationships/image" Target="../media/image189.wmf"/><Relationship Id="rId5" Type="http://schemas.openxmlformats.org/officeDocument/2006/relationships/oleObject" Target="../embeddings/oleObject192.bin"/><Relationship Id="rId15" Type="http://schemas.openxmlformats.org/officeDocument/2006/relationships/image" Target="../media/image191.wmf"/><Relationship Id="rId10" Type="http://schemas.openxmlformats.org/officeDocument/2006/relationships/oleObject" Target="../embeddings/oleObject195.bin"/><Relationship Id="rId19" Type="http://schemas.openxmlformats.org/officeDocument/2006/relationships/image" Target="../media/image193.wmf"/><Relationship Id="rId4" Type="http://schemas.openxmlformats.org/officeDocument/2006/relationships/image" Target="../media/image186.emf"/><Relationship Id="rId9" Type="http://schemas.openxmlformats.org/officeDocument/2006/relationships/image" Target="../media/image188.wmf"/><Relationship Id="rId14" Type="http://schemas.openxmlformats.org/officeDocument/2006/relationships/oleObject" Target="../embeddings/oleObject197.bin"/></Relationships>
</file>

<file path=ppt/slides/_rels/slide24.xml.rels><?xml version="1.0" encoding="UTF-8" standalone="yes"?>
<Relationships xmlns="http://schemas.openxmlformats.org/package/2006/relationships"><Relationship Id="rId8" Type="http://schemas.openxmlformats.org/officeDocument/2006/relationships/image" Target="../media/image194.wmf"/><Relationship Id="rId13" Type="http://schemas.openxmlformats.org/officeDocument/2006/relationships/oleObject" Target="../embeddings/oleObject203.bin"/><Relationship Id="rId18" Type="http://schemas.openxmlformats.org/officeDocument/2006/relationships/image" Target="../media/image199.wmf"/><Relationship Id="rId3" Type="http://schemas.openxmlformats.org/officeDocument/2006/relationships/oleObject" Target="../embeddings/oleObject198.bin"/><Relationship Id="rId21" Type="http://schemas.openxmlformats.org/officeDocument/2006/relationships/oleObject" Target="../embeddings/oleObject207.bin"/><Relationship Id="rId7" Type="http://schemas.openxmlformats.org/officeDocument/2006/relationships/oleObject" Target="../embeddings/oleObject200.bin"/><Relationship Id="rId12" Type="http://schemas.openxmlformats.org/officeDocument/2006/relationships/image" Target="../media/image196.wmf"/><Relationship Id="rId17" Type="http://schemas.openxmlformats.org/officeDocument/2006/relationships/oleObject" Target="../embeddings/oleObject205.bin"/><Relationship Id="rId2" Type="http://schemas.openxmlformats.org/officeDocument/2006/relationships/notesSlide" Target="../notesSlides/notesSlide20.xml"/><Relationship Id="rId16" Type="http://schemas.openxmlformats.org/officeDocument/2006/relationships/image" Target="../media/image198.wmf"/><Relationship Id="rId20" Type="http://schemas.openxmlformats.org/officeDocument/2006/relationships/image" Target="../media/image200.wmf"/><Relationship Id="rId1" Type="http://schemas.openxmlformats.org/officeDocument/2006/relationships/slideLayout" Target="../slideLayouts/slideLayout2.xml"/><Relationship Id="rId6" Type="http://schemas.openxmlformats.org/officeDocument/2006/relationships/image" Target="../media/image193.wmf"/><Relationship Id="rId11" Type="http://schemas.openxmlformats.org/officeDocument/2006/relationships/oleObject" Target="../embeddings/oleObject202.bin"/><Relationship Id="rId5" Type="http://schemas.openxmlformats.org/officeDocument/2006/relationships/oleObject" Target="../embeddings/oleObject199.bin"/><Relationship Id="rId15" Type="http://schemas.openxmlformats.org/officeDocument/2006/relationships/oleObject" Target="../embeddings/oleObject204.bin"/><Relationship Id="rId10" Type="http://schemas.openxmlformats.org/officeDocument/2006/relationships/image" Target="../media/image195.wmf"/><Relationship Id="rId19" Type="http://schemas.openxmlformats.org/officeDocument/2006/relationships/oleObject" Target="../embeddings/oleObject206.bin"/><Relationship Id="rId4" Type="http://schemas.openxmlformats.org/officeDocument/2006/relationships/image" Target="../media/image192.wmf"/><Relationship Id="rId9" Type="http://schemas.openxmlformats.org/officeDocument/2006/relationships/oleObject" Target="../embeddings/oleObject201.bin"/><Relationship Id="rId14" Type="http://schemas.openxmlformats.org/officeDocument/2006/relationships/image" Target="../media/image197.wmf"/><Relationship Id="rId22" Type="http://schemas.openxmlformats.org/officeDocument/2006/relationships/image" Target="../media/image201.wmf"/></Relationships>
</file>

<file path=ppt/slides/_rels/slide25.xml.rels><?xml version="1.0" encoding="UTF-8" standalone="yes"?>
<Relationships xmlns="http://schemas.openxmlformats.org/package/2006/relationships"><Relationship Id="rId8" Type="http://schemas.openxmlformats.org/officeDocument/2006/relationships/image" Target="../media/image206.wmf"/><Relationship Id="rId13" Type="http://schemas.openxmlformats.org/officeDocument/2006/relationships/oleObject" Target="../embeddings/oleObject211.bin"/><Relationship Id="rId18" Type="http://schemas.openxmlformats.org/officeDocument/2006/relationships/image" Target="../media/image211.wmf"/><Relationship Id="rId3" Type="http://schemas.openxmlformats.org/officeDocument/2006/relationships/image" Target="../media/image202.emf"/><Relationship Id="rId21" Type="http://schemas.openxmlformats.org/officeDocument/2006/relationships/oleObject" Target="../embeddings/oleObject215.bin"/><Relationship Id="rId7" Type="http://schemas.openxmlformats.org/officeDocument/2006/relationships/oleObject" Target="../embeddings/oleObject208.bin"/><Relationship Id="rId12" Type="http://schemas.openxmlformats.org/officeDocument/2006/relationships/image" Target="../media/image208.wmf"/><Relationship Id="rId17" Type="http://schemas.openxmlformats.org/officeDocument/2006/relationships/oleObject" Target="../embeddings/oleObject213.bin"/><Relationship Id="rId2" Type="http://schemas.openxmlformats.org/officeDocument/2006/relationships/notesSlide" Target="../notesSlides/notesSlide21.xml"/><Relationship Id="rId16" Type="http://schemas.openxmlformats.org/officeDocument/2006/relationships/image" Target="../media/image210.wmf"/><Relationship Id="rId20" Type="http://schemas.openxmlformats.org/officeDocument/2006/relationships/image" Target="../media/image212.wmf"/><Relationship Id="rId1" Type="http://schemas.openxmlformats.org/officeDocument/2006/relationships/slideLayout" Target="../slideLayouts/slideLayout2.xml"/><Relationship Id="rId6" Type="http://schemas.openxmlformats.org/officeDocument/2006/relationships/image" Target="../media/image205.emf"/><Relationship Id="rId11" Type="http://schemas.openxmlformats.org/officeDocument/2006/relationships/oleObject" Target="../embeddings/oleObject210.bin"/><Relationship Id="rId24" Type="http://schemas.openxmlformats.org/officeDocument/2006/relationships/image" Target="../media/image214.wmf"/><Relationship Id="rId5" Type="http://schemas.openxmlformats.org/officeDocument/2006/relationships/image" Target="../media/image204.emf"/><Relationship Id="rId15" Type="http://schemas.openxmlformats.org/officeDocument/2006/relationships/oleObject" Target="../embeddings/oleObject212.bin"/><Relationship Id="rId23" Type="http://schemas.openxmlformats.org/officeDocument/2006/relationships/oleObject" Target="../embeddings/oleObject216.bin"/><Relationship Id="rId10" Type="http://schemas.openxmlformats.org/officeDocument/2006/relationships/image" Target="../media/image207.wmf"/><Relationship Id="rId19" Type="http://schemas.openxmlformats.org/officeDocument/2006/relationships/oleObject" Target="../embeddings/oleObject214.bin"/><Relationship Id="rId4" Type="http://schemas.openxmlformats.org/officeDocument/2006/relationships/image" Target="../media/image203.emf"/><Relationship Id="rId9" Type="http://schemas.openxmlformats.org/officeDocument/2006/relationships/oleObject" Target="../embeddings/oleObject209.bin"/><Relationship Id="rId14" Type="http://schemas.openxmlformats.org/officeDocument/2006/relationships/image" Target="../media/image209.wmf"/><Relationship Id="rId22" Type="http://schemas.openxmlformats.org/officeDocument/2006/relationships/image" Target="../media/image213.wmf"/></Relationships>
</file>

<file path=ppt/slides/_rels/slide26.xml.rels><?xml version="1.0" encoding="UTF-8" standalone="yes"?>
<Relationships xmlns="http://schemas.openxmlformats.org/package/2006/relationships"><Relationship Id="rId8" Type="http://schemas.openxmlformats.org/officeDocument/2006/relationships/image" Target="../media/image214.wmf"/><Relationship Id="rId13" Type="http://schemas.openxmlformats.org/officeDocument/2006/relationships/oleObject" Target="../embeddings/oleObject219.bin"/><Relationship Id="rId18" Type="http://schemas.openxmlformats.org/officeDocument/2006/relationships/image" Target="../media/image219.wmf"/><Relationship Id="rId3" Type="http://schemas.openxmlformats.org/officeDocument/2006/relationships/oleObject" Target="../embeddings/oleObject214.bin"/><Relationship Id="rId21" Type="http://schemas.openxmlformats.org/officeDocument/2006/relationships/oleObject" Target="../embeddings/oleObject223.bin"/><Relationship Id="rId7" Type="http://schemas.openxmlformats.org/officeDocument/2006/relationships/oleObject" Target="../embeddings/oleObject216.bin"/><Relationship Id="rId12" Type="http://schemas.openxmlformats.org/officeDocument/2006/relationships/image" Target="../media/image216.wmf"/><Relationship Id="rId17" Type="http://schemas.openxmlformats.org/officeDocument/2006/relationships/oleObject" Target="../embeddings/oleObject221.bin"/><Relationship Id="rId2" Type="http://schemas.openxmlformats.org/officeDocument/2006/relationships/notesSlide" Target="../notesSlides/notesSlide22.xml"/><Relationship Id="rId16" Type="http://schemas.openxmlformats.org/officeDocument/2006/relationships/image" Target="../media/image218.wmf"/><Relationship Id="rId20" Type="http://schemas.openxmlformats.org/officeDocument/2006/relationships/image" Target="../media/image220.wmf"/><Relationship Id="rId1" Type="http://schemas.openxmlformats.org/officeDocument/2006/relationships/slideLayout" Target="../slideLayouts/slideLayout2.xml"/><Relationship Id="rId6" Type="http://schemas.openxmlformats.org/officeDocument/2006/relationships/image" Target="../media/image213.wmf"/><Relationship Id="rId11" Type="http://schemas.openxmlformats.org/officeDocument/2006/relationships/oleObject" Target="../embeddings/oleObject218.bin"/><Relationship Id="rId5" Type="http://schemas.openxmlformats.org/officeDocument/2006/relationships/oleObject" Target="../embeddings/oleObject215.bin"/><Relationship Id="rId15" Type="http://schemas.openxmlformats.org/officeDocument/2006/relationships/oleObject" Target="../embeddings/oleObject220.bin"/><Relationship Id="rId10" Type="http://schemas.openxmlformats.org/officeDocument/2006/relationships/image" Target="../media/image215.wmf"/><Relationship Id="rId19" Type="http://schemas.openxmlformats.org/officeDocument/2006/relationships/oleObject" Target="../embeddings/oleObject222.bin"/><Relationship Id="rId4" Type="http://schemas.openxmlformats.org/officeDocument/2006/relationships/image" Target="../media/image212.wmf"/><Relationship Id="rId9" Type="http://schemas.openxmlformats.org/officeDocument/2006/relationships/oleObject" Target="../embeddings/oleObject217.bin"/><Relationship Id="rId14" Type="http://schemas.openxmlformats.org/officeDocument/2006/relationships/image" Target="../media/image217.wmf"/><Relationship Id="rId22" Type="http://schemas.openxmlformats.org/officeDocument/2006/relationships/image" Target="../media/image221.wmf"/></Relationships>
</file>

<file path=ppt/slides/_rels/slide27.xml.rels><?xml version="1.0" encoding="UTF-8" standalone="yes"?>
<Relationships xmlns="http://schemas.openxmlformats.org/package/2006/relationships"><Relationship Id="rId8" Type="http://schemas.openxmlformats.org/officeDocument/2006/relationships/image" Target="../media/image206.wmf"/><Relationship Id="rId13" Type="http://schemas.openxmlformats.org/officeDocument/2006/relationships/oleObject" Target="../embeddings/oleObject227.bin"/><Relationship Id="rId18" Type="http://schemas.openxmlformats.org/officeDocument/2006/relationships/image" Target="../media/image230.wmf"/><Relationship Id="rId3" Type="http://schemas.openxmlformats.org/officeDocument/2006/relationships/image" Target="../media/image222.emf"/><Relationship Id="rId21" Type="http://schemas.openxmlformats.org/officeDocument/2006/relationships/oleObject" Target="../embeddings/oleObject231.bin"/><Relationship Id="rId7" Type="http://schemas.openxmlformats.org/officeDocument/2006/relationships/oleObject" Target="../embeddings/oleObject224.bin"/><Relationship Id="rId12" Type="http://schemas.openxmlformats.org/officeDocument/2006/relationships/image" Target="../media/image227.wmf"/><Relationship Id="rId17" Type="http://schemas.openxmlformats.org/officeDocument/2006/relationships/oleObject" Target="../embeddings/oleObject229.bin"/><Relationship Id="rId2" Type="http://schemas.openxmlformats.org/officeDocument/2006/relationships/notesSlide" Target="../notesSlides/notesSlide23.xml"/><Relationship Id="rId16" Type="http://schemas.openxmlformats.org/officeDocument/2006/relationships/image" Target="../media/image229.wmf"/><Relationship Id="rId20" Type="http://schemas.openxmlformats.org/officeDocument/2006/relationships/image" Target="../media/image231.wmf"/><Relationship Id="rId1" Type="http://schemas.openxmlformats.org/officeDocument/2006/relationships/slideLayout" Target="../slideLayouts/slideLayout2.xml"/><Relationship Id="rId6" Type="http://schemas.openxmlformats.org/officeDocument/2006/relationships/image" Target="../media/image225.emf"/><Relationship Id="rId11" Type="http://schemas.openxmlformats.org/officeDocument/2006/relationships/oleObject" Target="../embeddings/oleObject226.bin"/><Relationship Id="rId24" Type="http://schemas.openxmlformats.org/officeDocument/2006/relationships/image" Target="../media/image233.wmf"/><Relationship Id="rId5" Type="http://schemas.openxmlformats.org/officeDocument/2006/relationships/image" Target="../media/image224.emf"/><Relationship Id="rId15" Type="http://schemas.openxmlformats.org/officeDocument/2006/relationships/oleObject" Target="../embeddings/oleObject228.bin"/><Relationship Id="rId23" Type="http://schemas.openxmlformats.org/officeDocument/2006/relationships/oleObject" Target="../embeddings/oleObject232.bin"/><Relationship Id="rId10" Type="http://schemas.openxmlformats.org/officeDocument/2006/relationships/image" Target="../media/image226.wmf"/><Relationship Id="rId19" Type="http://schemas.openxmlformats.org/officeDocument/2006/relationships/oleObject" Target="../embeddings/oleObject230.bin"/><Relationship Id="rId4" Type="http://schemas.openxmlformats.org/officeDocument/2006/relationships/image" Target="../media/image223.emf"/><Relationship Id="rId9" Type="http://schemas.openxmlformats.org/officeDocument/2006/relationships/oleObject" Target="../embeddings/oleObject225.bin"/><Relationship Id="rId14" Type="http://schemas.openxmlformats.org/officeDocument/2006/relationships/image" Target="../media/image228.wmf"/><Relationship Id="rId22" Type="http://schemas.openxmlformats.org/officeDocument/2006/relationships/image" Target="../media/image232.wmf"/></Relationships>
</file>

<file path=ppt/slides/_rels/slide28.xml.rels><?xml version="1.0" encoding="UTF-8" standalone="yes"?>
<Relationships xmlns="http://schemas.openxmlformats.org/package/2006/relationships"><Relationship Id="rId8" Type="http://schemas.openxmlformats.org/officeDocument/2006/relationships/image" Target="../media/image233.wmf"/><Relationship Id="rId13" Type="http://schemas.openxmlformats.org/officeDocument/2006/relationships/oleObject" Target="../embeddings/oleObject235.bin"/><Relationship Id="rId18" Type="http://schemas.openxmlformats.org/officeDocument/2006/relationships/image" Target="../media/image238.wmf"/><Relationship Id="rId3" Type="http://schemas.openxmlformats.org/officeDocument/2006/relationships/oleObject" Target="../embeddings/oleObject230.bin"/><Relationship Id="rId21" Type="http://schemas.openxmlformats.org/officeDocument/2006/relationships/oleObject" Target="../embeddings/oleObject239.bin"/><Relationship Id="rId7" Type="http://schemas.openxmlformats.org/officeDocument/2006/relationships/oleObject" Target="../embeddings/oleObject232.bin"/><Relationship Id="rId12" Type="http://schemas.openxmlformats.org/officeDocument/2006/relationships/image" Target="../media/image235.wmf"/><Relationship Id="rId17" Type="http://schemas.openxmlformats.org/officeDocument/2006/relationships/oleObject" Target="../embeddings/oleObject237.bin"/><Relationship Id="rId2" Type="http://schemas.openxmlformats.org/officeDocument/2006/relationships/notesSlide" Target="../notesSlides/notesSlide24.xml"/><Relationship Id="rId16" Type="http://schemas.openxmlformats.org/officeDocument/2006/relationships/image" Target="../media/image237.wmf"/><Relationship Id="rId20" Type="http://schemas.openxmlformats.org/officeDocument/2006/relationships/image" Target="../media/image239.wmf"/><Relationship Id="rId1" Type="http://schemas.openxmlformats.org/officeDocument/2006/relationships/slideLayout" Target="../slideLayouts/slideLayout2.xml"/><Relationship Id="rId6" Type="http://schemas.openxmlformats.org/officeDocument/2006/relationships/image" Target="../media/image232.wmf"/><Relationship Id="rId11" Type="http://schemas.openxmlformats.org/officeDocument/2006/relationships/oleObject" Target="../embeddings/oleObject234.bin"/><Relationship Id="rId5" Type="http://schemas.openxmlformats.org/officeDocument/2006/relationships/oleObject" Target="../embeddings/oleObject231.bin"/><Relationship Id="rId15" Type="http://schemas.openxmlformats.org/officeDocument/2006/relationships/oleObject" Target="../embeddings/oleObject236.bin"/><Relationship Id="rId10" Type="http://schemas.openxmlformats.org/officeDocument/2006/relationships/image" Target="../media/image234.wmf"/><Relationship Id="rId19" Type="http://schemas.openxmlformats.org/officeDocument/2006/relationships/oleObject" Target="../embeddings/oleObject238.bin"/><Relationship Id="rId4" Type="http://schemas.openxmlformats.org/officeDocument/2006/relationships/image" Target="../media/image231.wmf"/><Relationship Id="rId9" Type="http://schemas.openxmlformats.org/officeDocument/2006/relationships/oleObject" Target="../embeddings/oleObject233.bin"/><Relationship Id="rId14" Type="http://schemas.openxmlformats.org/officeDocument/2006/relationships/image" Target="../media/image236.wmf"/><Relationship Id="rId22" Type="http://schemas.openxmlformats.org/officeDocument/2006/relationships/image" Target="../media/image240.wmf"/></Relationships>
</file>

<file path=ppt/slides/_rels/slide29.xml.rels><?xml version="1.0" encoding="UTF-8" standalone="yes"?>
<Relationships xmlns="http://schemas.openxmlformats.org/package/2006/relationships"><Relationship Id="rId8" Type="http://schemas.openxmlformats.org/officeDocument/2006/relationships/image" Target="../media/image73.wmf"/><Relationship Id="rId13" Type="http://schemas.openxmlformats.org/officeDocument/2006/relationships/oleObject" Target="../embeddings/oleObject245.bin"/><Relationship Id="rId3" Type="http://schemas.openxmlformats.org/officeDocument/2006/relationships/oleObject" Target="../embeddings/oleObject240.bin"/><Relationship Id="rId7" Type="http://schemas.openxmlformats.org/officeDocument/2006/relationships/oleObject" Target="../embeddings/oleObject242.bin"/><Relationship Id="rId12" Type="http://schemas.openxmlformats.org/officeDocument/2006/relationships/image" Target="../media/image242.wmf"/><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72.wmf"/><Relationship Id="rId11" Type="http://schemas.openxmlformats.org/officeDocument/2006/relationships/oleObject" Target="../embeddings/oleObject244.bin"/><Relationship Id="rId5" Type="http://schemas.openxmlformats.org/officeDocument/2006/relationships/oleObject" Target="../embeddings/oleObject241.bin"/><Relationship Id="rId10" Type="http://schemas.openxmlformats.org/officeDocument/2006/relationships/image" Target="../media/image241.wmf"/><Relationship Id="rId4" Type="http://schemas.openxmlformats.org/officeDocument/2006/relationships/image" Target="../media/image71.wmf"/><Relationship Id="rId9" Type="http://schemas.openxmlformats.org/officeDocument/2006/relationships/oleObject" Target="../embeddings/oleObject243.bin"/><Relationship Id="rId14" Type="http://schemas.openxmlformats.org/officeDocument/2006/relationships/image" Target="../media/image243.wmf"/></Relationships>
</file>

<file path=ppt/slides/_rels/slide3.x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oleObject" Target="../embeddings/oleObject14.bin"/><Relationship Id="rId18" Type="http://schemas.openxmlformats.org/officeDocument/2006/relationships/image" Target="../media/image16.wmf"/><Relationship Id="rId26" Type="http://schemas.openxmlformats.org/officeDocument/2006/relationships/image" Target="../media/image18.wmf"/><Relationship Id="rId3" Type="http://schemas.openxmlformats.org/officeDocument/2006/relationships/oleObject" Target="../embeddings/oleObject9.bin"/><Relationship Id="rId21" Type="http://schemas.openxmlformats.org/officeDocument/2006/relationships/customXml" Target="../ink/ink2.xml"/><Relationship Id="rId7" Type="http://schemas.openxmlformats.org/officeDocument/2006/relationships/oleObject" Target="../embeddings/oleObject11.bin"/><Relationship Id="rId12" Type="http://schemas.openxmlformats.org/officeDocument/2006/relationships/image" Target="../media/image13.wmf"/><Relationship Id="rId17" Type="http://schemas.openxmlformats.org/officeDocument/2006/relationships/oleObject" Target="../embeddings/oleObject16.bin"/><Relationship Id="rId25" Type="http://schemas.openxmlformats.org/officeDocument/2006/relationships/oleObject" Target="../embeddings/oleObject18.bin"/><Relationship Id="rId2" Type="http://schemas.openxmlformats.org/officeDocument/2006/relationships/notesSlide" Target="../notesSlides/notesSlide2.xml"/><Relationship Id="rId16" Type="http://schemas.openxmlformats.org/officeDocument/2006/relationships/image" Target="../media/image15.wmf"/><Relationship Id="rId20" Type="http://schemas.openxmlformats.org/officeDocument/2006/relationships/image" Target="../media/image17.png"/><Relationship Id="rId29" Type="http://schemas.openxmlformats.org/officeDocument/2006/relationships/oleObject" Target="../embeddings/oleObject20.bin"/><Relationship Id="rId1" Type="http://schemas.openxmlformats.org/officeDocument/2006/relationships/slideLayout" Target="../slideLayouts/slideLayout2.xml"/><Relationship Id="rId6" Type="http://schemas.openxmlformats.org/officeDocument/2006/relationships/image" Target="../media/image10.wmf"/><Relationship Id="rId11" Type="http://schemas.openxmlformats.org/officeDocument/2006/relationships/oleObject" Target="../embeddings/oleObject13.bin"/><Relationship Id="rId24" Type="http://schemas.openxmlformats.org/officeDocument/2006/relationships/image" Target="../media/image17.wmf"/><Relationship Id="rId32" Type="http://schemas.openxmlformats.org/officeDocument/2006/relationships/image" Target="../media/image21.wmf"/><Relationship Id="rId5" Type="http://schemas.openxmlformats.org/officeDocument/2006/relationships/oleObject" Target="../embeddings/oleObject10.bin"/><Relationship Id="rId15" Type="http://schemas.openxmlformats.org/officeDocument/2006/relationships/oleObject" Target="../embeddings/oleObject15.bin"/><Relationship Id="rId23" Type="http://schemas.openxmlformats.org/officeDocument/2006/relationships/oleObject" Target="../embeddings/oleObject17.bin"/><Relationship Id="rId28" Type="http://schemas.openxmlformats.org/officeDocument/2006/relationships/image" Target="../media/image19.wmf"/><Relationship Id="rId10" Type="http://schemas.openxmlformats.org/officeDocument/2006/relationships/image" Target="../media/image12.wmf"/><Relationship Id="rId19" Type="http://schemas.openxmlformats.org/officeDocument/2006/relationships/customXml" Target="../ink/ink1.xml"/><Relationship Id="rId31" Type="http://schemas.openxmlformats.org/officeDocument/2006/relationships/oleObject" Target="../embeddings/oleObject21.bin"/><Relationship Id="rId4" Type="http://schemas.openxmlformats.org/officeDocument/2006/relationships/image" Target="../media/image9.wmf"/><Relationship Id="rId9" Type="http://schemas.openxmlformats.org/officeDocument/2006/relationships/oleObject" Target="../embeddings/oleObject12.bin"/><Relationship Id="rId14" Type="http://schemas.openxmlformats.org/officeDocument/2006/relationships/image" Target="../media/image14.wmf"/><Relationship Id="rId22" Type="http://schemas.openxmlformats.org/officeDocument/2006/relationships/image" Target="../media/image18.png"/><Relationship Id="rId27" Type="http://schemas.openxmlformats.org/officeDocument/2006/relationships/oleObject" Target="../embeddings/oleObject19.bin"/><Relationship Id="rId30" Type="http://schemas.openxmlformats.org/officeDocument/2006/relationships/image" Target="../media/image20.wmf"/></Relationships>
</file>

<file path=ppt/slides/_rels/slide30.xml.rels><?xml version="1.0" encoding="UTF-8" standalone="yes"?>
<Relationships xmlns="http://schemas.openxmlformats.org/package/2006/relationships"><Relationship Id="rId8" Type="http://schemas.openxmlformats.org/officeDocument/2006/relationships/image" Target="../media/image245.wmf"/><Relationship Id="rId13" Type="http://schemas.openxmlformats.org/officeDocument/2006/relationships/oleObject" Target="../embeddings/oleObject6.bin"/><Relationship Id="rId3" Type="http://schemas.openxmlformats.org/officeDocument/2006/relationships/oleObject" Target="../embeddings/oleObject246.bin"/><Relationship Id="rId7" Type="http://schemas.openxmlformats.org/officeDocument/2006/relationships/oleObject" Target="../embeddings/oleObject248.bin"/><Relationship Id="rId12" Type="http://schemas.openxmlformats.org/officeDocument/2006/relationships/image" Target="../media/image6.wmf"/><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wmf"/><Relationship Id="rId11" Type="http://schemas.openxmlformats.org/officeDocument/2006/relationships/oleObject" Target="../embeddings/oleObject5.bin"/><Relationship Id="rId5" Type="http://schemas.openxmlformats.org/officeDocument/2006/relationships/oleObject" Target="../embeddings/oleObject247.bin"/><Relationship Id="rId10" Type="http://schemas.openxmlformats.org/officeDocument/2006/relationships/image" Target="../media/image5.wmf"/><Relationship Id="rId4" Type="http://schemas.openxmlformats.org/officeDocument/2006/relationships/image" Target="../media/image244.wmf"/><Relationship Id="rId9" Type="http://schemas.openxmlformats.org/officeDocument/2006/relationships/oleObject" Target="../embeddings/oleObject4.bin"/><Relationship Id="rId14" Type="http://schemas.openxmlformats.org/officeDocument/2006/relationships/oleObject" Target="../embeddings/oleObject249.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253.bin"/><Relationship Id="rId13" Type="http://schemas.openxmlformats.org/officeDocument/2006/relationships/image" Target="../media/image251.wmf"/><Relationship Id="rId3" Type="http://schemas.openxmlformats.org/officeDocument/2006/relationships/image" Target="../media/image246.wmf"/><Relationship Id="rId7" Type="http://schemas.openxmlformats.org/officeDocument/2006/relationships/image" Target="../media/image248.wmf"/><Relationship Id="rId12" Type="http://schemas.openxmlformats.org/officeDocument/2006/relationships/oleObject" Target="../embeddings/oleObject255.bin"/><Relationship Id="rId2" Type="http://schemas.openxmlformats.org/officeDocument/2006/relationships/oleObject" Target="../embeddings/oleObject250.bin"/><Relationship Id="rId1" Type="http://schemas.openxmlformats.org/officeDocument/2006/relationships/slideLayout" Target="../slideLayouts/slideLayout2.xml"/><Relationship Id="rId6" Type="http://schemas.openxmlformats.org/officeDocument/2006/relationships/oleObject" Target="../embeddings/oleObject252.bin"/><Relationship Id="rId11" Type="http://schemas.openxmlformats.org/officeDocument/2006/relationships/image" Target="../media/image250.wmf"/><Relationship Id="rId5" Type="http://schemas.openxmlformats.org/officeDocument/2006/relationships/image" Target="../media/image247.wmf"/><Relationship Id="rId15" Type="http://schemas.openxmlformats.org/officeDocument/2006/relationships/image" Target="../media/image252.wmf"/><Relationship Id="rId10" Type="http://schemas.openxmlformats.org/officeDocument/2006/relationships/oleObject" Target="../embeddings/oleObject254.bin"/><Relationship Id="rId4" Type="http://schemas.openxmlformats.org/officeDocument/2006/relationships/oleObject" Target="../embeddings/oleObject251.bin"/><Relationship Id="rId9" Type="http://schemas.openxmlformats.org/officeDocument/2006/relationships/image" Target="../media/image249.wmf"/><Relationship Id="rId14" Type="http://schemas.openxmlformats.org/officeDocument/2006/relationships/oleObject" Target="../embeddings/oleObject256.bin"/></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260.bin"/><Relationship Id="rId13" Type="http://schemas.openxmlformats.org/officeDocument/2006/relationships/oleObject" Target="../embeddings/oleObject263.bin"/><Relationship Id="rId18" Type="http://schemas.openxmlformats.org/officeDocument/2006/relationships/image" Target="../media/image258.wmf"/><Relationship Id="rId26" Type="http://schemas.openxmlformats.org/officeDocument/2006/relationships/image" Target="../media/image262.wmf"/><Relationship Id="rId3" Type="http://schemas.openxmlformats.org/officeDocument/2006/relationships/image" Target="../media/image251.wmf"/><Relationship Id="rId21" Type="http://schemas.openxmlformats.org/officeDocument/2006/relationships/oleObject" Target="../embeddings/oleObject267.bin"/><Relationship Id="rId7" Type="http://schemas.openxmlformats.org/officeDocument/2006/relationships/image" Target="../media/image253.wmf"/><Relationship Id="rId12" Type="http://schemas.openxmlformats.org/officeDocument/2006/relationships/image" Target="../media/image255.wmf"/><Relationship Id="rId17" Type="http://schemas.openxmlformats.org/officeDocument/2006/relationships/oleObject" Target="../embeddings/oleObject265.bin"/><Relationship Id="rId25" Type="http://schemas.openxmlformats.org/officeDocument/2006/relationships/oleObject" Target="../embeddings/oleObject269.bin"/><Relationship Id="rId2" Type="http://schemas.openxmlformats.org/officeDocument/2006/relationships/oleObject" Target="../embeddings/oleObject257.bin"/><Relationship Id="rId16" Type="http://schemas.openxmlformats.org/officeDocument/2006/relationships/image" Target="../media/image257.wmf"/><Relationship Id="rId20" Type="http://schemas.openxmlformats.org/officeDocument/2006/relationships/image" Target="../media/image259.wmf"/><Relationship Id="rId1" Type="http://schemas.openxmlformats.org/officeDocument/2006/relationships/slideLayout" Target="../slideLayouts/slideLayout2.xml"/><Relationship Id="rId6" Type="http://schemas.openxmlformats.org/officeDocument/2006/relationships/oleObject" Target="../embeddings/oleObject259.bin"/><Relationship Id="rId11" Type="http://schemas.openxmlformats.org/officeDocument/2006/relationships/oleObject" Target="../embeddings/oleObject262.bin"/><Relationship Id="rId24" Type="http://schemas.openxmlformats.org/officeDocument/2006/relationships/image" Target="../media/image261.wmf"/><Relationship Id="rId5" Type="http://schemas.openxmlformats.org/officeDocument/2006/relationships/image" Target="../media/image252.wmf"/><Relationship Id="rId15" Type="http://schemas.openxmlformats.org/officeDocument/2006/relationships/oleObject" Target="../embeddings/oleObject264.bin"/><Relationship Id="rId23" Type="http://schemas.openxmlformats.org/officeDocument/2006/relationships/oleObject" Target="../embeddings/oleObject268.bin"/><Relationship Id="rId10" Type="http://schemas.openxmlformats.org/officeDocument/2006/relationships/image" Target="../media/image254.wmf"/><Relationship Id="rId19" Type="http://schemas.openxmlformats.org/officeDocument/2006/relationships/oleObject" Target="../embeddings/oleObject266.bin"/><Relationship Id="rId4" Type="http://schemas.openxmlformats.org/officeDocument/2006/relationships/oleObject" Target="../embeddings/oleObject258.bin"/><Relationship Id="rId9" Type="http://schemas.openxmlformats.org/officeDocument/2006/relationships/oleObject" Target="../embeddings/oleObject261.bin"/><Relationship Id="rId14" Type="http://schemas.openxmlformats.org/officeDocument/2006/relationships/image" Target="../media/image256.wmf"/><Relationship Id="rId22" Type="http://schemas.openxmlformats.org/officeDocument/2006/relationships/image" Target="../media/image260.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3" Type="http://schemas.openxmlformats.org/officeDocument/2006/relationships/image" Target="../media/image27.wmf"/><Relationship Id="rId18" Type="http://schemas.openxmlformats.org/officeDocument/2006/relationships/oleObject" Target="../embeddings/oleObject30.bin"/><Relationship Id="rId26" Type="http://schemas.openxmlformats.org/officeDocument/2006/relationships/oleObject" Target="../embeddings/oleObject34.bin"/><Relationship Id="rId3" Type="http://schemas.openxmlformats.org/officeDocument/2006/relationships/image" Target="../media/image22.wmf"/><Relationship Id="rId21" Type="http://schemas.openxmlformats.org/officeDocument/2006/relationships/image" Target="../media/image31.wmf"/><Relationship Id="rId34" Type="http://schemas.openxmlformats.org/officeDocument/2006/relationships/oleObject" Target="../embeddings/oleObject38.bin"/><Relationship Id="rId7" Type="http://schemas.openxmlformats.org/officeDocument/2006/relationships/image" Target="../media/image24.wmf"/><Relationship Id="rId12" Type="http://schemas.openxmlformats.org/officeDocument/2006/relationships/oleObject" Target="../embeddings/oleObject27.bin"/><Relationship Id="rId17" Type="http://schemas.openxmlformats.org/officeDocument/2006/relationships/image" Target="../media/image29.wmf"/><Relationship Id="rId25" Type="http://schemas.openxmlformats.org/officeDocument/2006/relationships/image" Target="../media/image33.wmf"/><Relationship Id="rId33" Type="http://schemas.openxmlformats.org/officeDocument/2006/relationships/image" Target="../media/image37.wmf"/><Relationship Id="rId2" Type="http://schemas.openxmlformats.org/officeDocument/2006/relationships/oleObject" Target="../embeddings/oleObject22.bin"/><Relationship Id="rId16" Type="http://schemas.openxmlformats.org/officeDocument/2006/relationships/oleObject" Target="../embeddings/oleObject29.bin"/><Relationship Id="rId20" Type="http://schemas.openxmlformats.org/officeDocument/2006/relationships/oleObject" Target="../embeddings/oleObject31.bin"/><Relationship Id="rId29" Type="http://schemas.openxmlformats.org/officeDocument/2006/relationships/image" Target="../media/image35.wmf"/><Relationship Id="rId1" Type="http://schemas.openxmlformats.org/officeDocument/2006/relationships/slideLayout" Target="../slideLayouts/slideLayout2.xml"/><Relationship Id="rId6" Type="http://schemas.openxmlformats.org/officeDocument/2006/relationships/oleObject" Target="../embeddings/oleObject24.bin"/><Relationship Id="rId11" Type="http://schemas.openxmlformats.org/officeDocument/2006/relationships/image" Target="../media/image26.wmf"/><Relationship Id="rId24" Type="http://schemas.openxmlformats.org/officeDocument/2006/relationships/oleObject" Target="../embeddings/oleObject33.bin"/><Relationship Id="rId32" Type="http://schemas.openxmlformats.org/officeDocument/2006/relationships/oleObject" Target="../embeddings/oleObject37.bin"/><Relationship Id="rId5" Type="http://schemas.openxmlformats.org/officeDocument/2006/relationships/image" Target="../media/image23.wmf"/><Relationship Id="rId15" Type="http://schemas.openxmlformats.org/officeDocument/2006/relationships/image" Target="../media/image28.wmf"/><Relationship Id="rId23" Type="http://schemas.openxmlformats.org/officeDocument/2006/relationships/image" Target="../media/image32.wmf"/><Relationship Id="rId28" Type="http://schemas.openxmlformats.org/officeDocument/2006/relationships/oleObject" Target="../embeddings/oleObject35.bin"/><Relationship Id="rId10" Type="http://schemas.openxmlformats.org/officeDocument/2006/relationships/oleObject" Target="../embeddings/oleObject26.bin"/><Relationship Id="rId19" Type="http://schemas.openxmlformats.org/officeDocument/2006/relationships/image" Target="../media/image30.wmf"/><Relationship Id="rId31" Type="http://schemas.openxmlformats.org/officeDocument/2006/relationships/image" Target="../media/image36.wmf"/><Relationship Id="rId4" Type="http://schemas.openxmlformats.org/officeDocument/2006/relationships/oleObject" Target="../embeddings/oleObject23.bin"/><Relationship Id="rId9" Type="http://schemas.openxmlformats.org/officeDocument/2006/relationships/image" Target="../media/image25.wmf"/><Relationship Id="rId14" Type="http://schemas.openxmlformats.org/officeDocument/2006/relationships/oleObject" Target="../embeddings/oleObject28.bin"/><Relationship Id="rId22" Type="http://schemas.openxmlformats.org/officeDocument/2006/relationships/oleObject" Target="../embeddings/oleObject32.bin"/><Relationship Id="rId27" Type="http://schemas.openxmlformats.org/officeDocument/2006/relationships/image" Target="../media/image34.wmf"/><Relationship Id="rId30" Type="http://schemas.openxmlformats.org/officeDocument/2006/relationships/oleObject" Target="../embeddings/oleObject36.bin"/><Relationship Id="rId35" Type="http://schemas.openxmlformats.org/officeDocument/2006/relationships/image" Target="../media/image38.wmf"/><Relationship Id="rId8" Type="http://schemas.openxmlformats.org/officeDocument/2006/relationships/oleObject" Target="../embeddings/oleObject25.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6" Type="http://schemas.openxmlformats.org/officeDocument/2006/relationships/image" Target="../media/image24.wmf"/><Relationship Id="rId21" Type="http://schemas.openxmlformats.org/officeDocument/2006/relationships/oleObject" Target="../embeddings/oleObject48.bin"/><Relationship Id="rId42" Type="http://schemas.openxmlformats.org/officeDocument/2006/relationships/image" Target="../media/image54.wmf"/><Relationship Id="rId47" Type="http://schemas.openxmlformats.org/officeDocument/2006/relationships/oleObject" Target="../embeddings/oleObject62.bin"/><Relationship Id="rId63" Type="http://schemas.openxmlformats.org/officeDocument/2006/relationships/image" Target="../media/image62.wmf"/><Relationship Id="rId68" Type="http://schemas.openxmlformats.org/officeDocument/2006/relationships/oleObject" Target="../embeddings/oleObject74.bin"/><Relationship Id="rId7" Type="http://schemas.openxmlformats.org/officeDocument/2006/relationships/oleObject" Target="../embeddings/oleObject41.bin"/><Relationship Id="rId71" Type="http://schemas.openxmlformats.org/officeDocument/2006/relationships/image" Target="../media/image66.wmf"/><Relationship Id="rId2" Type="http://schemas.openxmlformats.org/officeDocument/2006/relationships/notesSlide" Target="../notesSlides/notesSlide4.xml"/><Relationship Id="rId16" Type="http://schemas.openxmlformats.org/officeDocument/2006/relationships/image" Target="../media/image44.wmf"/><Relationship Id="rId29" Type="http://schemas.openxmlformats.org/officeDocument/2006/relationships/oleObject" Target="../embeddings/oleObject52.bin"/><Relationship Id="rId11" Type="http://schemas.openxmlformats.org/officeDocument/2006/relationships/oleObject" Target="../embeddings/oleObject43.bin"/><Relationship Id="rId24" Type="http://schemas.openxmlformats.org/officeDocument/2006/relationships/image" Target="../media/image46.wmf"/><Relationship Id="rId32" Type="http://schemas.openxmlformats.org/officeDocument/2006/relationships/image" Target="../media/image49.wmf"/><Relationship Id="rId37" Type="http://schemas.openxmlformats.org/officeDocument/2006/relationships/oleObject" Target="../embeddings/oleObject56.bin"/><Relationship Id="rId40" Type="http://schemas.openxmlformats.org/officeDocument/2006/relationships/image" Target="../media/image53.wmf"/><Relationship Id="rId45" Type="http://schemas.openxmlformats.org/officeDocument/2006/relationships/image" Target="../media/image55.wmf"/><Relationship Id="rId53" Type="http://schemas.openxmlformats.org/officeDocument/2006/relationships/oleObject" Target="../embeddings/oleObject65.bin"/><Relationship Id="rId58" Type="http://schemas.openxmlformats.org/officeDocument/2006/relationships/image" Target="../media/image60.wmf"/><Relationship Id="rId66" Type="http://schemas.openxmlformats.org/officeDocument/2006/relationships/oleObject" Target="../embeddings/oleObject73.bin"/><Relationship Id="rId5" Type="http://schemas.openxmlformats.org/officeDocument/2006/relationships/oleObject" Target="../embeddings/oleObject40.bin"/><Relationship Id="rId61" Type="http://schemas.openxmlformats.org/officeDocument/2006/relationships/image" Target="../media/image61.wmf"/><Relationship Id="rId19" Type="http://schemas.openxmlformats.org/officeDocument/2006/relationships/oleObject" Target="../embeddings/oleObject47.bin"/><Relationship Id="rId14" Type="http://schemas.openxmlformats.org/officeDocument/2006/relationships/image" Target="../media/image22.wmf"/><Relationship Id="rId22" Type="http://schemas.openxmlformats.org/officeDocument/2006/relationships/image" Target="../media/image29.wmf"/><Relationship Id="rId27" Type="http://schemas.openxmlformats.org/officeDocument/2006/relationships/oleObject" Target="../embeddings/oleObject51.bin"/><Relationship Id="rId30" Type="http://schemas.openxmlformats.org/officeDocument/2006/relationships/image" Target="../media/image48.wmf"/><Relationship Id="rId35" Type="http://schemas.openxmlformats.org/officeDocument/2006/relationships/oleObject" Target="../embeddings/oleObject55.bin"/><Relationship Id="rId43" Type="http://schemas.openxmlformats.org/officeDocument/2006/relationships/oleObject" Target="../embeddings/oleObject59.bin"/><Relationship Id="rId48" Type="http://schemas.openxmlformats.org/officeDocument/2006/relationships/image" Target="../media/image56.wmf"/><Relationship Id="rId56" Type="http://schemas.openxmlformats.org/officeDocument/2006/relationships/image" Target="../media/image59.wmf"/><Relationship Id="rId64" Type="http://schemas.openxmlformats.org/officeDocument/2006/relationships/oleObject" Target="../embeddings/oleObject72.bin"/><Relationship Id="rId69" Type="http://schemas.openxmlformats.org/officeDocument/2006/relationships/image" Target="../media/image65.wmf"/><Relationship Id="rId8" Type="http://schemas.openxmlformats.org/officeDocument/2006/relationships/image" Target="../media/image41.wmf"/><Relationship Id="rId51" Type="http://schemas.openxmlformats.org/officeDocument/2006/relationships/oleObject" Target="../embeddings/oleObject64.bin"/><Relationship Id="rId3" Type="http://schemas.openxmlformats.org/officeDocument/2006/relationships/oleObject" Target="../embeddings/oleObject39.bin"/><Relationship Id="rId12" Type="http://schemas.openxmlformats.org/officeDocument/2006/relationships/image" Target="../media/image43.wmf"/><Relationship Id="rId17" Type="http://schemas.openxmlformats.org/officeDocument/2006/relationships/oleObject" Target="../embeddings/oleObject46.bin"/><Relationship Id="rId25" Type="http://schemas.openxmlformats.org/officeDocument/2006/relationships/oleObject" Target="../embeddings/oleObject50.bin"/><Relationship Id="rId33" Type="http://schemas.openxmlformats.org/officeDocument/2006/relationships/oleObject" Target="../embeddings/oleObject54.bin"/><Relationship Id="rId38" Type="http://schemas.openxmlformats.org/officeDocument/2006/relationships/image" Target="../media/image52.wmf"/><Relationship Id="rId46" Type="http://schemas.openxmlformats.org/officeDocument/2006/relationships/oleObject" Target="../embeddings/oleObject61.bin"/><Relationship Id="rId59" Type="http://schemas.openxmlformats.org/officeDocument/2006/relationships/oleObject" Target="../embeddings/oleObject69.bin"/><Relationship Id="rId67" Type="http://schemas.openxmlformats.org/officeDocument/2006/relationships/image" Target="../media/image64.wmf"/><Relationship Id="rId20" Type="http://schemas.openxmlformats.org/officeDocument/2006/relationships/image" Target="../media/image23.wmf"/><Relationship Id="rId41" Type="http://schemas.openxmlformats.org/officeDocument/2006/relationships/oleObject" Target="../embeddings/oleObject58.bin"/><Relationship Id="rId54" Type="http://schemas.openxmlformats.org/officeDocument/2006/relationships/oleObject" Target="../embeddings/oleObject66.bin"/><Relationship Id="rId62" Type="http://schemas.openxmlformats.org/officeDocument/2006/relationships/oleObject" Target="../embeddings/oleObject71.bin"/><Relationship Id="rId70" Type="http://schemas.openxmlformats.org/officeDocument/2006/relationships/oleObject" Target="../embeddings/oleObject75.bin"/><Relationship Id="rId1" Type="http://schemas.openxmlformats.org/officeDocument/2006/relationships/slideLayout" Target="../slideLayouts/slideLayout17.xml"/><Relationship Id="rId6" Type="http://schemas.openxmlformats.org/officeDocument/2006/relationships/image" Target="../media/image40.wmf"/><Relationship Id="rId15" Type="http://schemas.openxmlformats.org/officeDocument/2006/relationships/oleObject" Target="../embeddings/oleObject45.bin"/><Relationship Id="rId23" Type="http://schemas.openxmlformats.org/officeDocument/2006/relationships/oleObject" Target="../embeddings/oleObject49.bin"/><Relationship Id="rId28" Type="http://schemas.openxmlformats.org/officeDocument/2006/relationships/image" Target="../media/image47.wmf"/><Relationship Id="rId36" Type="http://schemas.openxmlformats.org/officeDocument/2006/relationships/image" Target="../media/image51.wmf"/><Relationship Id="rId49" Type="http://schemas.openxmlformats.org/officeDocument/2006/relationships/oleObject" Target="../embeddings/oleObject63.bin"/><Relationship Id="rId57" Type="http://schemas.openxmlformats.org/officeDocument/2006/relationships/oleObject" Target="../embeddings/oleObject68.bin"/><Relationship Id="rId10" Type="http://schemas.openxmlformats.org/officeDocument/2006/relationships/image" Target="../media/image42.wmf"/><Relationship Id="rId31" Type="http://schemas.openxmlformats.org/officeDocument/2006/relationships/oleObject" Target="../embeddings/oleObject53.bin"/><Relationship Id="rId44" Type="http://schemas.openxmlformats.org/officeDocument/2006/relationships/oleObject" Target="../embeddings/oleObject60.bin"/><Relationship Id="rId52" Type="http://schemas.openxmlformats.org/officeDocument/2006/relationships/image" Target="../media/image58.wmf"/><Relationship Id="rId60" Type="http://schemas.openxmlformats.org/officeDocument/2006/relationships/oleObject" Target="../embeddings/oleObject70.bin"/><Relationship Id="rId65" Type="http://schemas.openxmlformats.org/officeDocument/2006/relationships/image" Target="../media/image63.wmf"/><Relationship Id="rId4" Type="http://schemas.openxmlformats.org/officeDocument/2006/relationships/image" Target="../media/image39.wmf"/><Relationship Id="rId9" Type="http://schemas.openxmlformats.org/officeDocument/2006/relationships/oleObject" Target="../embeddings/oleObject42.bin"/><Relationship Id="rId13" Type="http://schemas.openxmlformats.org/officeDocument/2006/relationships/oleObject" Target="../embeddings/oleObject44.bin"/><Relationship Id="rId18" Type="http://schemas.openxmlformats.org/officeDocument/2006/relationships/image" Target="../media/image45.wmf"/><Relationship Id="rId39" Type="http://schemas.openxmlformats.org/officeDocument/2006/relationships/oleObject" Target="../embeddings/oleObject57.bin"/><Relationship Id="rId34" Type="http://schemas.openxmlformats.org/officeDocument/2006/relationships/image" Target="../media/image50.wmf"/><Relationship Id="rId50" Type="http://schemas.openxmlformats.org/officeDocument/2006/relationships/image" Target="../media/image57.wmf"/><Relationship Id="rId55" Type="http://schemas.openxmlformats.org/officeDocument/2006/relationships/oleObject" Target="../embeddings/oleObject67.bin"/></Relationships>
</file>

<file path=ppt/slides/_rels/slide8.xml.rels><?xml version="1.0" encoding="UTF-8" standalone="yes"?>
<Relationships xmlns="http://schemas.openxmlformats.org/package/2006/relationships"><Relationship Id="rId13" Type="http://schemas.openxmlformats.org/officeDocument/2006/relationships/oleObject" Target="../embeddings/oleObject77.bin"/><Relationship Id="rId18" Type="http://schemas.openxmlformats.org/officeDocument/2006/relationships/image" Target="../media/image29.wmf"/><Relationship Id="rId26" Type="http://schemas.openxmlformats.org/officeDocument/2006/relationships/image" Target="../media/image73.wmf"/><Relationship Id="rId3" Type="http://schemas.openxmlformats.org/officeDocument/2006/relationships/oleObject" Target="../embeddings/oleObject22.bin"/><Relationship Id="rId21" Type="http://schemas.openxmlformats.org/officeDocument/2006/relationships/oleObject" Target="../embeddings/oleObject80.bin"/><Relationship Id="rId34" Type="http://schemas.openxmlformats.org/officeDocument/2006/relationships/oleObject" Target="../embeddings/oleObject87.bin"/><Relationship Id="rId7" Type="http://schemas.openxmlformats.org/officeDocument/2006/relationships/oleObject" Target="../embeddings/oleObject24.bin"/><Relationship Id="rId12" Type="http://schemas.openxmlformats.org/officeDocument/2006/relationships/image" Target="../media/image67.wmf"/><Relationship Id="rId17" Type="http://schemas.openxmlformats.org/officeDocument/2006/relationships/oleObject" Target="../embeddings/oleObject29.bin"/><Relationship Id="rId25" Type="http://schemas.openxmlformats.org/officeDocument/2006/relationships/oleObject" Target="../embeddings/oleObject82.bin"/><Relationship Id="rId33" Type="http://schemas.openxmlformats.org/officeDocument/2006/relationships/oleObject" Target="../embeddings/oleObject86.bin"/><Relationship Id="rId2" Type="http://schemas.openxmlformats.org/officeDocument/2006/relationships/notesSlide" Target="../notesSlides/notesSlide5.xml"/><Relationship Id="rId16" Type="http://schemas.openxmlformats.org/officeDocument/2006/relationships/image" Target="../media/image69.wmf"/><Relationship Id="rId20" Type="http://schemas.openxmlformats.org/officeDocument/2006/relationships/image" Target="../media/image70.wmf"/><Relationship Id="rId29" Type="http://schemas.openxmlformats.org/officeDocument/2006/relationships/oleObject" Target="../embeddings/oleObject84.bin"/><Relationship Id="rId1" Type="http://schemas.openxmlformats.org/officeDocument/2006/relationships/slideLayout" Target="../slideLayouts/slideLayout2.xml"/><Relationship Id="rId6" Type="http://schemas.openxmlformats.org/officeDocument/2006/relationships/image" Target="../media/image23.wmf"/><Relationship Id="rId11" Type="http://schemas.openxmlformats.org/officeDocument/2006/relationships/oleObject" Target="../embeddings/oleObject76.bin"/><Relationship Id="rId24" Type="http://schemas.openxmlformats.org/officeDocument/2006/relationships/image" Target="../media/image72.wmf"/><Relationship Id="rId32" Type="http://schemas.openxmlformats.org/officeDocument/2006/relationships/image" Target="../media/image76.wmf"/><Relationship Id="rId5" Type="http://schemas.openxmlformats.org/officeDocument/2006/relationships/oleObject" Target="../embeddings/oleObject23.bin"/><Relationship Id="rId15" Type="http://schemas.openxmlformats.org/officeDocument/2006/relationships/oleObject" Target="../embeddings/oleObject78.bin"/><Relationship Id="rId23" Type="http://schemas.openxmlformats.org/officeDocument/2006/relationships/oleObject" Target="../embeddings/oleObject81.bin"/><Relationship Id="rId28" Type="http://schemas.openxmlformats.org/officeDocument/2006/relationships/image" Target="../media/image74.wmf"/><Relationship Id="rId10" Type="http://schemas.openxmlformats.org/officeDocument/2006/relationships/image" Target="../media/image25.wmf"/><Relationship Id="rId19" Type="http://schemas.openxmlformats.org/officeDocument/2006/relationships/oleObject" Target="../embeddings/oleObject79.bin"/><Relationship Id="rId31" Type="http://schemas.openxmlformats.org/officeDocument/2006/relationships/oleObject" Target="../embeddings/oleObject85.bin"/><Relationship Id="rId4" Type="http://schemas.openxmlformats.org/officeDocument/2006/relationships/image" Target="../media/image22.wmf"/><Relationship Id="rId9" Type="http://schemas.openxmlformats.org/officeDocument/2006/relationships/oleObject" Target="../embeddings/oleObject25.bin"/><Relationship Id="rId14" Type="http://schemas.openxmlformats.org/officeDocument/2006/relationships/image" Target="../media/image68.wmf"/><Relationship Id="rId22" Type="http://schemas.openxmlformats.org/officeDocument/2006/relationships/image" Target="../media/image71.wmf"/><Relationship Id="rId27" Type="http://schemas.openxmlformats.org/officeDocument/2006/relationships/oleObject" Target="../embeddings/oleObject83.bin"/><Relationship Id="rId30" Type="http://schemas.openxmlformats.org/officeDocument/2006/relationships/image" Target="../media/image75.wmf"/><Relationship Id="rId35" Type="http://schemas.openxmlformats.org/officeDocument/2006/relationships/image" Target="../media/image77.wmf"/><Relationship Id="rId8" Type="http://schemas.openxmlformats.org/officeDocument/2006/relationships/image" Target="../media/image24.wmf"/></Relationships>
</file>

<file path=ppt/slides/_rels/slide9.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0.jpeg"/><Relationship Id="rId4" Type="http://schemas.openxmlformats.org/officeDocument/2006/relationships/image" Target="../media/image7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FC6B0-6CFE-4C1C-8CA0-D75A60BAEC0F}"/>
              </a:ext>
            </a:extLst>
          </p:cNvPr>
          <p:cNvSpPr>
            <a:spLocks noGrp="1"/>
          </p:cNvSpPr>
          <p:nvPr>
            <p:ph type="ctrTitle"/>
          </p:nvPr>
        </p:nvSpPr>
        <p:spPr>
          <a:xfrm>
            <a:off x="3283131" y="2351315"/>
            <a:ext cx="7341326" cy="2666774"/>
          </a:xfrm>
        </p:spPr>
        <p:txBody>
          <a:bodyPr>
            <a:normAutofit/>
          </a:bodyPr>
          <a:lstStyle/>
          <a:p>
            <a:pPr eaLnBrk="1" fontAlgn="auto" hangingPunct="1">
              <a:spcAft>
                <a:spcPts val="0"/>
              </a:spcAft>
              <a:defRPr/>
            </a:pPr>
            <a:r>
              <a:rPr lang="en-CA" dirty="0"/>
              <a:t>Lesson 5.3</a:t>
            </a:r>
            <a:br>
              <a:rPr lang="en-CA" dirty="0"/>
            </a:br>
            <a:r>
              <a:rPr lang="en-CA" dirty="0"/>
              <a:t>Applications of Rational Functions: Work Rates, STD’s, and Round Trips</a:t>
            </a:r>
          </a:p>
        </p:txBody>
      </p:sp>
      <p:sp>
        <p:nvSpPr>
          <p:cNvPr id="8195" name="Subtitle 2">
            <a:extLst>
              <a:ext uri="{FF2B5EF4-FFF2-40B4-BE49-F238E27FC236}">
                <a16:creationId xmlns:a16="http://schemas.microsoft.com/office/drawing/2014/main" id="{3BB9BE50-B6DA-4866-804C-BCDA16CE1B55}"/>
              </a:ext>
            </a:extLst>
          </p:cNvPr>
          <p:cNvSpPr>
            <a:spLocks noGrp="1"/>
          </p:cNvSpPr>
          <p:nvPr>
            <p:ph type="subTitle" idx="1"/>
          </p:nvPr>
        </p:nvSpPr>
        <p:spPr>
          <a:xfrm>
            <a:off x="3810000" y="5003800"/>
            <a:ext cx="6172200" cy="1371600"/>
          </a:xfrm>
        </p:spPr>
        <p:txBody>
          <a:bodyPr/>
          <a:lstStyle/>
          <a:p>
            <a:pPr eaLnBrk="1" hangingPunct="1"/>
            <a:endParaRPr lang="en-CA"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E6D5D55F-A05E-4921-9181-DB79ABF45FB1}"/>
              </a:ext>
            </a:extLst>
          </p:cNvPr>
          <p:cNvSpPr>
            <a:spLocks noGrp="1" noChangeArrowheads="1"/>
          </p:cNvSpPr>
          <p:nvPr>
            <p:ph type="title"/>
          </p:nvPr>
        </p:nvSpPr>
        <p:spPr bwMode="auto">
          <a:xfrm>
            <a:off x="288927" y="236538"/>
            <a:ext cx="11433169" cy="1755773"/>
          </a:xfrm>
        </p:spPr>
        <p:txBody>
          <a:bodyPr vert="horz" wrap="square" lIns="91440" tIns="45720" rIns="91440" bIns="45720" numCol="1" anchor="b" anchorCtr="0" compatLnSpc="1">
            <a:prstTxWarp prst="textNoShape">
              <a:avLst/>
            </a:prstTxWarp>
            <a:noAutofit/>
          </a:bodyPr>
          <a:lstStyle/>
          <a:p>
            <a:pPr eaLnBrk="1" hangingPunct="1"/>
            <a:r>
              <a:rPr lang="en-CA" altLang="en-US" sz="2000" cap="none" dirty="0"/>
              <a:t>EX: The distance from Vancouver to Toronto to is 3400KM.    A plane travels to Toronto with a tail wind and  on the way back with a constant head wind with the same wind speed.  </a:t>
            </a:r>
            <a:br>
              <a:rPr lang="en-CA" altLang="en-US" sz="2000" cap="none" dirty="0"/>
            </a:br>
            <a:r>
              <a:rPr lang="en-CA" altLang="en-US" sz="2000" cap="none" dirty="0"/>
              <a:t>a) Find an equation for the total time of a round trip.</a:t>
            </a:r>
            <a:br>
              <a:rPr lang="en-CA" altLang="en-US" sz="2000" cap="none" dirty="0"/>
            </a:br>
            <a:r>
              <a:rPr lang="en-CA" altLang="en-US" sz="2000" cap="none" dirty="0"/>
              <a:t>B) If the wind speed was 50km/h how fast must the plane fly to complete a round trip in 9hours? </a:t>
            </a:r>
          </a:p>
        </p:txBody>
      </p:sp>
      <p:sp>
        <p:nvSpPr>
          <p:cNvPr id="3" name="TextBox 2">
            <a:extLst>
              <a:ext uri="{FF2B5EF4-FFF2-40B4-BE49-F238E27FC236}">
                <a16:creationId xmlns:a16="http://schemas.microsoft.com/office/drawing/2014/main" id="{1C1D6AC6-7E20-48D2-A2C9-5261CD43718F}"/>
              </a:ext>
            </a:extLst>
          </p:cNvPr>
          <p:cNvSpPr txBox="1">
            <a:spLocks noChangeArrowheads="1"/>
          </p:cNvSpPr>
          <p:nvPr/>
        </p:nvSpPr>
        <p:spPr bwMode="auto">
          <a:xfrm>
            <a:off x="2197101" y="2351089"/>
            <a:ext cx="1158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CA" altLang="en-US">
                <a:solidFill>
                  <a:srgbClr val="FF0000"/>
                </a:solidFill>
              </a:rPr>
              <a:t>Equation:</a:t>
            </a:r>
          </a:p>
        </p:txBody>
      </p:sp>
      <p:graphicFrame>
        <p:nvGraphicFramePr>
          <p:cNvPr id="4" name="Object 3">
            <a:extLst>
              <a:ext uri="{FF2B5EF4-FFF2-40B4-BE49-F238E27FC236}">
                <a16:creationId xmlns:a16="http://schemas.microsoft.com/office/drawing/2014/main" id="{8E762BF4-9C85-4AEB-923D-352E33A5AB6A}"/>
              </a:ext>
            </a:extLst>
          </p:cNvPr>
          <p:cNvGraphicFramePr>
            <a:graphicFrameLocks noChangeAspect="1"/>
          </p:cNvGraphicFramePr>
          <p:nvPr/>
        </p:nvGraphicFramePr>
        <p:xfrm>
          <a:off x="3462338" y="2187575"/>
          <a:ext cx="1878012" cy="742950"/>
        </p:xfrm>
        <a:graphic>
          <a:graphicData uri="http://schemas.openxmlformats.org/presentationml/2006/ole">
            <mc:AlternateContent xmlns:mc="http://schemas.openxmlformats.org/markup-compatibility/2006">
              <mc:Choice xmlns:v="urn:schemas-microsoft-com:vml" Requires="v">
                <p:oleObj name="Equation" r:id="rId3" imgW="1155700" imgH="457200" progId="Equation.DSMT4">
                  <p:embed/>
                </p:oleObj>
              </mc:Choice>
              <mc:Fallback>
                <p:oleObj name="Equation" r:id="rId3" imgW="1155700" imgH="457200" progId="Equation.DSMT4">
                  <p:embed/>
                  <p:pic>
                    <p:nvPicPr>
                      <p:cNvPr id="4" name="Object 3">
                        <a:extLst>
                          <a:ext uri="{FF2B5EF4-FFF2-40B4-BE49-F238E27FC236}">
                            <a16:creationId xmlns:a16="http://schemas.microsoft.com/office/drawing/2014/main" id="{8E762BF4-9C85-4AEB-923D-352E33A5AB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2338" y="2187575"/>
                        <a:ext cx="1878012"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TextBox 4">
            <a:extLst>
              <a:ext uri="{FF2B5EF4-FFF2-40B4-BE49-F238E27FC236}">
                <a16:creationId xmlns:a16="http://schemas.microsoft.com/office/drawing/2014/main" id="{EB3EFB2D-749D-43EB-B04F-45D0C44C6BD1}"/>
              </a:ext>
            </a:extLst>
          </p:cNvPr>
          <p:cNvSpPr txBox="1">
            <a:spLocks noChangeArrowheads="1"/>
          </p:cNvSpPr>
          <p:nvPr/>
        </p:nvSpPr>
        <p:spPr bwMode="auto">
          <a:xfrm>
            <a:off x="6091238" y="2171700"/>
            <a:ext cx="2171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CA" altLang="en-US">
                <a:solidFill>
                  <a:srgbClr val="FF0000"/>
                </a:solidFill>
              </a:rPr>
              <a:t>Gather  Information</a:t>
            </a:r>
          </a:p>
        </p:txBody>
      </p:sp>
      <p:graphicFrame>
        <p:nvGraphicFramePr>
          <p:cNvPr id="19460" name="Object 4">
            <a:extLst>
              <a:ext uri="{FF2B5EF4-FFF2-40B4-BE49-F238E27FC236}">
                <a16:creationId xmlns:a16="http://schemas.microsoft.com/office/drawing/2014/main" id="{9C600D2D-DBA4-4B09-BA2D-FD0E953B8FE7}"/>
              </a:ext>
            </a:extLst>
          </p:cNvPr>
          <p:cNvGraphicFramePr>
            <a:graphicFrameLocks noChangeAspect="1"/>
          </p:cNvGraphicFramePr>
          <p:nvPr/>
        </p:nvGraphicFramePr>
        <p:xfrm>
          <a:off x="2006601" y="3398839"/>
          <a:ext cx="1109663" cy="428625"/>
        </p:xfrm>
        <a:graphic>
          <a:graphicData uri="http://schemas.openxmlformats.org/presentationml/2006/ole">
            <mc:AlternateContent xmlns:mc="http://schemas.openxmlformats.org/markup-compatibility/2006">
              <mc:Choice xmlns:v="urn:schemas-microsoft-com:vml" Requires="v">
                <p:oleObj name="Equation" r:id="rId5" imgW="558558" imgH="215806" progId="Equation.DSMT4">
                  <p:embed/>
                </p:oleObj>
              </mc:Choice>
              <mc:Fallback>
                <p:oleObj name="Equation" r:id="rId5" imgW="558558" imgH="215806" progId="Equation.DSMT4">
                  <p:embed/>
                  <p:pic>
                    <p:nvPicPr>
                      <p:cNvPr id="19460" name="Object 4">
                        <a:extLst>
                          <a:ext uri="{FF2B5EF4-FFF2-40B4-BE49-F238E27FC236}">
                            <a16:creationId xmlns:a16="http://schemas.microsoft.com/office/drawing/2014/main" id="{9C600D2D-DBA4-4B09-BA2D-FD0E953B8F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6601" y="3398839"/>
                        <a:ext cx="1109663"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1" name="Object 5">
            <a:extLst>
              <a:ext uri="{FF2B5EF4-FFF2-40B4-BE49-F238E27FC236}">
                <a16:creationId xmlns:a16="http://schemas.microsoft.com/office/drawing/2014/main" id="{FDF72895-ACDC-4104-82BD-2AFB94420573}"/>
              </a:ext>
            </a:extLst>
          </p:cNvPr>
          <p:cNvGraphicFramePr>
            <a:graphicFrameLocks noChangeAspect="1"/>
          </p:cNvGraphicFramePr>
          <p:nvPr/>
        </p:nvGraphicFramePr>
        <p:xfrm>
          <a:off x="2006601" y="4530725"/>
          <a:ext cx="1000125" cy="369888"/>
        </p:xfrm>
        <a:graphic>
          <a:graphicData uri="http://schemas.openxmlformats.org/presentationml/2006/ole">
            <mc:AlternateContent xmlns:mc="http://schemas.openxmlformats.org/markup-compatibility/2006">
              <mc:Choice xmlns:v="urn:schemas-microsoft-com:vml" Requires="v">
                <p:oleObj name="Equation" r:id="rId7" imgW="583693" imgH="215713" progId="Equation.DSMT4">
                  <p:embed/>
                </p:oleObj>
              </mc:Choice>
              <mc:Fallback>
                <p:oleObj name="Equation" r:id="rId7" imgW="583693" imgH="215713" progId="Equation.DSMT4">
                  <p:embed/>
                  <p:pic>
                    <p:nvPicPr>
                      <p:cNvPr id="19461" name="Object 5">
                        <a:extLst>
                          <a:ext uri="{FF2B5EF4-FFF2-40B4-BE49-F238E27FC236}">
                            <a16:creationId xmlns:a16="http://schemas.microsoft.com/office/drawing/2014/main" id="{FDF72895-ACDC-4104-82BD-2AFB9442057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06601" y="4530725"/>
                        <a:ext cx="1000125"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2" name="Object 6">
            <a:extLst>
              <a:ext uri="{FF2B5EF4-FFF2-40B4-BE49-F238E27FC236}">
                <a16:creationId xmlns:a16="http://schemas.microsoft.com/office/drawing/2014/main" id="{45F18C51-0BCD-4E00-8D76-8E7D154BA476}"/>
              </a:ext>
            </a:extLst>
          </p:cNvPr>
          <p:cNvGraphicFramePr>
            <a:graphicFrameLocks noChangeAspect="1"/>
          </p:cNvGraphicFramePr>
          <p:nvPr/>
        </p:nvGraphicFramePr>
        <p:xfrm>
          <a:off x="1797050" y="3771900"/>
          <a:ext cx="1423988" cy="412750"/>
        </p:xfrm>
        <a:graphic>
          <a:graphicData uri="http://schemas.openxmlformats.org/presentationml/2006/ole">
            <mc:AlternateContent xmlns:mc="http://schemas.openxmlformats.org/markup-compatibility/2006">
              <mc:Choice xmlns:v="urn:schemas-microsoft-com:vml" Requires="v">
                <p:oleObj name="Equation" r:id="rId9" imgW="875920" imgH="253890" progId="Equation.DSMT4">
                  <p:embed/>
                </p:oleObj>
              </mc:Choice>
              <mc:Fallback>
                <p:oleObj name="Equation" r:id="rId9" imgW="875920" imgH="253890" progId="Equation.DSMT4">
                  <p:embed/>
                  <p:pic>
                    <p:nvPicPr>
                      <p:cNvPr id="19462" name="Object 6">
                        <a:extLst>
                          <a:ext uri="{FF2B5EF4-FFF2-40B4-BE49-F238E27FC236}">
                            <a16:creationId xmlns:a16="http://schemas.microsoft.com/office/drawing/2014/main" id="{45F18C51-0BCD-4E00-8D76-8E7D154BA47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97050" y="3771900"/>
                        <a:ext cx="1423988"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4" name="Object 8">
            <a:extLst>
              <a:ext uri="{FF2B5EF4-FFF2-40B4-BE49-F238E27FC236}">
                <a16:creationId xmlns:a16="http://schemas.microsoft.com/office/drawing/2014/main" id="{55576F10-F9ED-42C7-A17B-CD29073CFB0D}"/>
              </a:ext>
            </a:extLst>
          </p:cNvPr>
          <p:cNvGraphicFramePr>
            <a:graphicFrameLocks noChangeAspect="1"/>
          </p:cNvGraphicFramePr>
          <p:nvPr/>
        </p:nvGraphicFramePr>
        <p:xfrm>
          <a:off x="1714500" y="4845050"/>
          <a:ext cx="1733550" cy="412750"/>
        </p:xfrm>
        <a:graphic>
          <a:graphicData uri="http://schemas.openxmlformats.org/presentationml/2006/ole">
            <mc:AlternateContent xmlns:mc="http://schemas.openxmlformats.org/markup-compatibility/2006">
              <mc:Choice xmlns:v="urn:schemas-microsoft-com:vml" Requires="v">
                <p:oleObj name="Equation" r:id="rId11" imgW="1066337" imgH="253890" progId="Equation.DSMT4">
                  <p:embed/>
                </p:oleObj>
              </mc:Choice>
              <mc:Fallback>
                <p:oleObj name="Equation" r:id="rId11" imgW="1066337" imgH="253890" progId="Equation.DSMT4">
                  <p:embed/>
                  <p:pic>
                    <p:nvPicPr>
                      <p:cNvPr id="19464" name="Object 8">
                        <a:extLst>
                          <a:ext uri="{FF2B5EF4-FFF2-40B4-BE49-F238E27FC236}">
                            <a16:creationId xmlns:a16="http://schemas.microsoft.com/office/drawing/2014/main" id="{55576F10-F9ED-42C7-A17B-CD29073CFB0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14500" y="4845050"/>
                        <a:ext cx="173355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5" name="Object 9">
            <a:extLst>
              <a:ext uri="{FF2B5EF4-FFF2-40B4-BE49-F238E27FC236}">
                <a16:creationId xmlns:a16="http://schemas.microsoft.com/office/drawing/2014/main" id="{9DE4C1E0-A8E3-47AD-B5EE-22502F53ACA4}"/>
              </a:ext>
            </a:extLst>
          </p:cNvPr>
          <p:cNvGraphicFramePr>
            <a:graphicFrameLocks noChangeAspect="1"/>
          </p:cNvGraphicFramePr>
          <p:nvPr/>
        </p:nvGraphicFramePr>
        <p:xfrm>
          <a:off x="3800476" y="3109914"/>
          <a:ext cx="1135063" cy="288925"/>
        </p:xfrm>
        <a:graphic>
          <a:graphicData uri="http://schemas.openxmlformats.org/presentationml/2006/ole">
            <mc:AlternateContent xmlns:mc="http://schemas.openxmlformats.org/markup-compatibility/2006">
              <mc:Choice xmlns:v="urn:schemas-microsoft-com:vml" Requires="v">
                <p:oleObj name="Equation" r:id="rId13" imgW="698197" imgH="177723" progId="Equation.DSMT4">
                  <p:embed/>
                </p:oleObj>
              </mc:Choice>
              <mc:Fallback>
                <p:oleObj name="Equation" r:id="rId13" imgW="698197" imgH="177723" progId="Equation.DSMT4">
                  <p:embed/>
                  <p:pic>
                    <p:nvPicPr>
                      <p:cNvPr id="19465" name="Object 9">
                        <a:extLst>
                          <a:ext uri="{FF2B5EF4-FFF2-40B4-BE49-F238E27FC236}">
                            <a16:creationId xmlns:a16="http://schemas.microsoft.com/office/drawing/2014/main" id="{9DE4C1E0-A8E3-47AD-B5EE-22502F53ACA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00476" y="3109914"/>
                        <a:ext cx="1135063"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6" name="Object 10">
            <a:extLst>
              <a:ext uri="{FF2B5EF4-FFF2-40B4-BE49-F238E27FC236}">
                <a16:creationId xmlns:a16="http://schemas.microsoft.com/office/drawing/2014/main" id="{2B055642-7DD0-4AF3-8417-F05ADA264411}"/>
              </a:ext>
            </a:extLst>
          </p:cNvPr>
          <p:cNvGraphicFramePr>
            <a:graphicFrameLocks noChangeAspect="1"/>
          </p:cNvGraphicFramePr>
          <p:nvPr/>
        </p:nvGraphicFramePr>
        <p:xfrm>
          <a:off x="3863975" y="3541713"/>
          <a:ext cx="928688" cy="309562"/>
        </p:xfrm>
        <a:graphic>
          <a:graphicData uri="http://schemas.openxmlformats.org/presentationml/2006/ole">
            <mc:AlternateContent xmlns:mc="http://schemas.openxmlformats.org/markup-compatibility/2006">
              <mc:Choice xmlns:v="urn:schemas-microsoft-com:vml" Requires="v">
                <p:oleObj name="Equation" r:id="rId15" imgW="571252" imgH="190417" progId="Equation.DSMT4">
                  <p:embed/>
                </p:oleObj>
              </mc:Choice>
              <mc:Fallback>
                <p:oleObj name="Equation" r:id="rId15" imgW="571252" imgH="190417" progId="Equation.DSMT4">
                  <p:embed/>
                  <p:pic>
                    <p:nvPicPr>
                      <p:cNvPr id="19466" name="Object 10">
                        <a:extLst>
                          <a:ext uri="{FF2B5EF4-FFF2-40B4-BE49-F238E27FC236}">
                            <a16:creationId xmlns:a16="http://schemas.microsoft.com/office/drawing/2014/main" id="{2B055642-7DD0-4AF3-8417-F05ADA26441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63975" y="3541713"/>
                        <a:ext cx="928688" cy="309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7" name="Object 11">
            <a:extLst>
              <a:ext uri="{FF2B5EF4-FFF2-40B4-BE49-F238E27FC236}">
                <a16:creationId xmlns:a16="http://schemas.microsoft.com/office/drawing/2014/main" id="{D2DB5AB1-3A0B-4ABF-9E09-B758D8A51601}"/>
              </a:ext>
            </a:extLst>
          </p:cNvPr>
          <p:cNvGraphicFramePr>
            <a:graphicFrameLocks noChangeAspect="1"/>
          </p:cNvGraphicFramePr>
          <p:nvPr/>
        </p:nvGraphicFramePr>
        <p:xfrm>
          <a:off x="3889375" y="4691063"/>
          <a:ext cx="928688" cy="309562"/>
        </p:xfrm>
        <a:graphic>
          <a:graphicData uri="http://schemas.openxmlformats.org/presentationml/2006/ole">
            <mc:AlternateContent xmlns:mc="http://schemas.openxmlformats.org/markup-compatibility/2006">
              <mc:Choice xmlns:v="urn:schemas-microsoft-com:vml" Requires="v">
                <p:oleObj name="Equation" r:id="rId17" imgW="571252" imgH="190417" progId="Equation.DSMT4">
                  <p:embed/>
                </p:oleObj>
              </mc:Choice>
              <mc:Fallback>
                <p:oleObj name="Equation" r:id="rId17" imgW="571252" imgH="190417" progId="Equation.DSMT4">
                  <p:embed/>
                  <p:pic>
                    <p:nvPicPr>
                      <p:cNvPr id="19467" name="Object 11">
                        <a:extLst>
                          <a:ext uri="{FF2B5EF4-FFF2-40B4-BE49-F238E27FC236}">
                            <a16:creationId xmlns:a16="http://schemas.microsoft.com/office/drawing/2014/main" id="{D2DB5AB1-3A0B-4ABF-9E09-B758D8A5160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89375" y="4691063"/>
                        <a:ext cx="928688" cy="309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8" name="Object 12">
            <a:extLst>
              <a:ext uri="{FF2B5EF4-FFF2-40B4-BE49-F238E27FC236}">
                <a16:creationId xmlns:a16="http://schemas.microsoft.com/office/drawing/2014/main" id="{7636247C-448C-4E91-A9CF-6967A8325049}"/>
              </a:ext>
            </a:extLst>
          </p:cNvPr>
          <p:cNvGraphicFramePr>
            <a:graphicFrameLocks noChangeAspect="1"/>
          </p:cNvGraphicFramePr>
          <p:nvPr/>
        </p:nvGraphicFramePr>
        <p:xfrm>
          <a:off x="5589589" y="3082925"/>
          <a:ext cx="846137" cy="350838"/>
        </p:xfrm>
        <a:graphic>
          <a:graphicData uri="http://schemas.openxmlformats.org/presentationml/2006/ole">
            <mc:AlternateContent xmlns:mc="http://schemas.openxmlformats.org/markup-compatibility/2006">
              <mc:Choice xmlns:v="urn:schemas-microsoft-com:vml" Requires="v">
                <p:oleObj name="Equation" r:id="rId18" imgW="520474" imgH="215806" progId="Equation.DSMT4">
                  <p:embed/>
                </p:oleObj>
              </mc:Choice>
              <mc:Fallback>
                <p:oleObj name="Equation" r:id="rId18" imgW="520474" imgH="215806" progId="Equation.DSMT4">
                  <p:embed/>
                  <p:pic>
                    <p:nvPicPr>
                      <p:cNvPr id="19468" name="Object 12">
                        <a:extLst>
                          <a:ext uri="{FF2B5EF4-FFF2-40B4-BE49-F238E27FC236}">
                            <a16:creationId xmlns:a16="http://schemas.microsoft.com/office/drawing/2014/main" id="{7636247C-448C-4E91-A9CF-6967A8325049}"/>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589589" y="3082925"/>
                        <a:ext cx="846137"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9" name="Object 13">
            <a:extLst>
              <a:ext uri="{FF2B5EF4-FFF2-40B4-BE49-F238E27FC236}">
                <a16:creationId xmlns:a16="http://schemas.microsoft.com/office/drawing/2014/main" id="{52AA511E-E3B9-4B5E-B571-386A9ED6D0BA}"/>
              </a:ext>
            </a:extLst>
          </p:cNvPr>
          <p:cNvGraphicFramePr>
            <a:graphicFrameLocks noChangeAspect="1"/>
          </p:cNvGraphicFramePr>
          <p:nvPr/>
        </p:nvGraphicFramePr>
        <p:xfrm>
          <a:off x="5654676" y="3584576"/>
          <a:ext cx="722313" cy="288925"/>
        </p:xfrm>
        <a:graphic>
          <a:graphicData uri="http://schemas.openxmlformats.org/presentationml/2006/ole">
            <mc:AlternateContent xmlns:mc="http://schemas.openxmlformats.org/markup-compatibility/2006">
              <mc:Choice xmlns:v="urn:schemas-microsoft-com:vml" Requires="v">
                <p:oleObj name="Equation" r:id="rId20" imgW="444114" imgH="177646" progId="Equation.DSMT4">
                  <p:embed/>
                </p:oleObj>
              </mc:Choice>
              <mc:Fallback>
                <p:oleObj name="Equation" r:id="rId20" imgW="444114" imgH="177646" progId="Equation.DSMT4">
                  <p:embed/>
                  <p:pic>
                    <p:nvPicPr>
                      <p:cNvPr id="19469" name="Object 13">
                        <a:extLst>
                          <a:ext uri="{FF2B5EF4-FFF2-40B4-BE49-F238E27FC236}">
                            <a16:creationId xmlns:a16="http://schemas.microsoft.com/office/drawing/2014/main" id="{52AA511E-E3B9-4B5E-B571-386A9ED6D0B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654676" y="3584576"/>
                        <a:ext cx="722313"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70" name="Object 14">
            <a:extLst>
              <a:ext uri="{FF2B5EF4-FFF2-40B4-BE49-F238E27FC236}">
                <a16:creationId xmlns:a16="http://schemas.microsoft.com/office/drawing/2014/main" id="{78A8B234-AA1B-40DC-A07F-A2EB12E44212}"/>
              </a:ext>
            </a:extLst>
          </p:cNvPr>
          <p:cNvGraphicFramePr>
            <a:graphicFrameLocks noChangeAspect="1"/>
          </p:cNvGraphicFramePr>
          <p:nvPr/>
        </p:nvGraphicFramePr>
        <p:xfrm>
          <a:off x="5681663" y="4568826"/>
          <a:ext cx="722312" cy="288925"/>
        </p:xfrm>
        <a:graphic>
          <a:graphicData uri="http://schemas.openxmlformats.org/presentationml/2006/ole">
            <mc:AlternateContent xmlns:mc="http://schemas.openxmlformats.org/markup-compatibility/2006">
              <mc:Choice xmlns:v="urn:schemas-microsoft-com:vml" Requires="v">
                <p:oleObj name="Equation" r:id="rId22" imgW="444114" imgH="177646" progId="Equation.DSMT4">
                  <p:embed/>
                </p:oleObj>
              </mc:Choice>
              <mc:Fallback>
                <p:oleObj name="Equation" r:id="rId22" imgW="444114" imgH="177646" progId="Equation.DSMT4">
                  <p:embed/>
                  <p:pic>
                    <p:nvPicPr>
                      <p:cNvPr id="19470" name="Object 14">
                        <a:extLst>
                          <a:ext uri="{FF2B5EF4-FFF2-40B4-BE49-F238E27FC236}">
                            <a16:creationId xmlns:a16="http://schemas.microsoft.com/office/drawing/2014/main" id="{78A8B234-AA1B-40DC-A07F-A2EB12E44212}"/>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681663" y="4568826"/>
                        <a:ext cx="722312"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71" name="Object 15">
            <a:extLst>
              <a:ext uri="{FF2B5EF4-FFF2-40B4-BE49-F238E27FC236}">
                <a16:creationId xmlns:a16="http://schemas.microsoft.com/office/drawing/2014/main" id="{76090164-D139-4C40-B8DC-6B73E1FA0AD0}"/>
              </a:ext>
            </a:extLst>
          </p:cNvPr>
          <p:cNvGraphicFramePr>
            <a:graphicFrameLocks noChangeAspect="1"/>
          </p:cNvGraphicFramePr>
          <p:nvPr/>
        </p:nvGraphicFramePr>
        <p:xfrm>
          <a:off x="5292726" y="3843338"/>
          <a:ext cx="1382713" cy="412750"/>
        </p:xfrm>
        <a:graphic>
          <a:graphicData uri="http://schemas.openxmlformats.org/presentationml/2006/ole">
            <mc:AlternateContent xmlns:mc="http://schemas.openxmlformats.org/markup-compatibility/2006">
              <mc:Choice xmlns:v="urn:schemas-microsoft-com:vml" Requires="v">
                <p:oleObj name="Equation" r:id="rId24" imgW="850531" imgH="253890" progId="Equation.DSMT4">
                  <p:embed/>
                </p:oleObj>
              </mc:Choice>
              <mc:Fallback>
                <p:oleObj name="Equation" r:id="rId24" imgW="850531" imgH="253890" progId="Equation.DSMT4">
                  <p:embed/>
                  <p:pic>
                    <p:nvPicPr>
                      <p:cNvPr id="19471" name="Object 15">
                        <a:extLst>
                          <a:ext uri="{FF2B5EF4-FFF2-40B4-BE49-F238E27FC236}">
                            <a16:creationId xmlns:a16="http://schemas.microsoft.com/office/drawing/2014/main" id="{76090164-D139-4C40-B8DC-6B73E1FA0AD0}"/>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292726" y="3843338"/>
                        <a:ext cx="1382713"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72" name="Object 16">
            <a:extLst>
              <a:ext uri="{FF2B5EF4-FFF2-40B4-BE49-F238E27FC236}">
                <a16:creationId xmlns:a16="http://schemas.microsoft.com/office/drawing/2014/main" id="{D2950A07-8C65-4101-8451-B4A06E6286EE}"/>
              </a:ext>
            </a:extLst>
          </p:cNvPr>
          <p:cNvGraphicFramePr>
            <a:graphicFrameLocks noChangeAspect="1"/>
          </p:cNvGraphicFramePr>
          <p:nvPr/>
        </p:nvGraphicFramePr>
        <p:xfrm>
          <a:off x="5272088" y="4857750"/>
          <a:ext cx="1568450" cy="412750"/>
        </p:xfrm>
        <a:graphic>
          <a:graphicData uri="http://schemas.openxmlformats.org/presentationml/2006/ole">
            <mc:AlternateContent xmlns:mc="http://schemas.openxmlformats.org/markup-compatibility/2006">
              <mc:Choice xmlns:v="urn:schemas-microsoft-com:vml" Requires="v">
                <p:oleObj name="Equation" r:id="rId26" imgW="965200" imgH="254000" progId="Equation.DSMT4">
                  <p:embed/>
                </p:oleObj>
              </mc:Choice>
              <mc:Fallback>
                <p:oleObj name="Equation" r:id="rId26" imgW="965200" imgH="254000" progId="Equation.DSMT4">
                  <p:embed/>
                  <p:pic>
                    <p:nvPicPr>
                      <p:cNvPr id="19472" name="Object 16">
                        <a:extLst>
                          <a:ext uri="{FF2B5EF4-FFF2-40B4-BE49-F238E27FC236}">
                            <a16:creationId xmlns:a16="http://schemas.microsoft.com/office/drawing/2014/main" id="{D2950A07-8C65-4101-8451-B4A06E6286EE}"/>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272088" y="4857750"/>
                        <a:ext cx="156845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73" name="Object 17">
            <a:extLst>
              <a:ext uri="{FF2B5EF4-FFF2-40B4-BE49-F238E27FC236}">
                <a16:creationId xmlns:a16="http://schemas.microsoft.com/office/drawing/2014/main" id="{2E0707C6-C313-4FA6-A2EE-0F2077003823}"/>
              </a:ext>
            </a:extLst>
          </p:cNvPr>
          <p:cNvGraphicFramePr>
            <a:graphicFrameLocks noChangeAspect="1"/>
          </p:cNvGraphicFramePr>
          <p:nvPr/>
        </p:nvGraphicFramePr>
        <p:xfrm>
          <a:off x="7446964" y="3149601"/>
          <a:ext cx="701675" cy="288925"/>
        </p:xfrm>
        <a:graphic>
          <a:graphicData uri="http://schemas.openxmlformats.org/presentationml/2006/ole">
            <mc:AlternateContent xmlns:mc="http://schemas.openxmlformats.org/markup-compatibility/2006">
              <mc:Choice xmlns:v="urn:schemas-microsoft-com:vml" Requires="v">
                <p:oleObj name="Equation" r:id="rId28" imgW="431425" imgH="177646" progId="Equation.DSMT4">
                  <p:embed/>
                </p:oleObj>
              </mc:Choice>
              <mc:Fallback>
                <p:oleObj name="Equation" r:id="rId28" imgW="431425" imgH="177646" progId="Equation.DSMT4">
                  <p:embed/>
                  <p:pic>
                    <p:nvPicPr>
                      <p:cNvPr id="19473" name="Object 17">
                        <a:extLst>
                          <a:ext uri="{FF2B5EF4-FFF2-40B4-BE49-F238E27FC236}">
                            <a16:creationId xmlns:a16="http://schemas.microsoft.com/office/drawing/2014/main" id="{2E0707C6-C313-4FA6-A2EE-0F2077003823}"/>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446964" y="3149601"/>
                        <a:ext cx="701675"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74" name="Object 18">
            <a:extLst>
              <a:ext uri="{FF2B5EF4-FFF2-40B4-BE49-F238E27FC236}">
                <a16:creationId xmlns:a16="http://schemas.microsoft.com/office/drawing/2014/main" id="{82A0CA85-FCC0-432B-B196-ABAE9EF022A0}"/>
              </a:ext>
            </a:extLst>
          </p:cNvPr>
          <p:cNvGraphicFramePr>
            <a:graphicFrameLocks noChangeAspect="1"/>
          </p:cNvGraphicFramePr>
          <p:nvPr/>
        </p:nvGraphicFramePr>
        <p:xfrm>
          <a:off x="7385050" y="3551239"/>
          <a:ext cx="763588" cy="681037"/>
        </p:xfrm>
        <a:graphic>
          <a:graphicData uri="http://schemas.openxmlformats.org/presentationml/2006/ole">
            <mc:AlternateContent xmlns:mc="http://schemas.openxmlformats.org/markup-compatibility/2006">
              <mc:Choice xmlns:v="urn:schemas-microsoft-com:vml" Requires="v">
                <p:oleObj name="Equation" r:id="rId30" imgW="469900" imgH="419100" progId="Equation.DSMT4">
                  <p:embed/>
                </p:oleObj>
              </mc:Choice>
              <mc:Fallback>
                <p:oleObj name="Equation" r:id="rId30" imgW="469900" imgH="419100" progId="Equation.DSMT4">
                  <p:embed/>
                  <p:pic>
                    <p:nvPicPr>
                      <p:cNvPr id="19474" name="Object 18">
                        <a:extLst>
                          <a:ext uri="{FF2B5EF4-FFF2-40B4-BE49-F238E27FC236}">
                            <a16:creationId xmlns:a16="http://schemas.microsoft.com/office/drawing/2014/main" id="{82A0CA85-FCC0-432B-B196-ABAE9EF022A0}"/>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385050" y="3551239"/>
                        <a:ext cx="763588" cy="681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75" name="Object 19">
            <a:extLst>
              <a:ext uri="{FF2B5EF4-FFF2-40B4-BE49-F238E27FC236}">
                <a16:creationId xmlns:a16="http://schemas.microsoft.com/office/drawing/2014/main" id="{D3F67B85-301F-4658-A758-9EC8DF819718}"/>
              </a:ext>
            </a:extLst>
          </p:cNvPr>
          <p:cNvGraphicFramePr>
            <a:graphicFrameLocks noChangeAspect="1"/>
          </p:cNvGraphicFramePr>
          <p:nvPr/>
        </p:nvGraphicFramePr>
        <p:xfrm>
          <a:off x="7396164" y="4530725"/>
          <a:ext cx="763587" cy="681038"/>
        </p:xfrm>
        <a:graphic>
          <a:graphicData uri="http://schemas.openxmlformats.org/presentationml/2006/ole">
            <mc:AlternateContent xmlns:mc="http://schemas.openxmlformats.org/markup-compatibility/2006">
              <mc:Choice xmlns:v="urn:schemas-microsoft-com:vml" Requires="v">
                <p:oleObj name="Equation" r:id="rId32" imgW="469900" imgH="419100" progId="Equation.DSMT4">
                  <p:embed/>
                </p:oleObj>
              </mc:Choice>
              <mc:Fallback>
                <p:oleObj name="Equation" r:id="rId32" imgW="469900" imgH="419100" progId="Equation.DSMT4">
                  <p:embed/>
                  <p:pic>
                    <p:nvPicPr>
                      <p:cNvPr id="19475" name="Object 19">
                        <a:extLst>
                          <a:ext uri="{FF2B5EF4-FFF2-40B4-BE49-F238E27FC236}">
                            <a16:creationId xmlns:a16="http://schemas.microsoft.com/office/drawing/2014/main" id="{D3F67B85-301F-4658-A758-9EC8DF819718}"/>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7396164" y="4530725"/>
                        <a:ext cx="763587" cy="681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23" name="Straight Connector 22">
            <a:extLst>
              <a:ext uri="{FF2B5EF4-FFF2-40B4-BE49-F238E27FC236}">
                <a16:creationId xmlns:a16="http://schemas.microsoft.com/office/drawing/2014/main" id="{E963AF92-28A5-4851-95AE-3D8D84859A73}"/>
              </a:ext>
            </a:extLst>
          </p:cNvPr>
          <p:cNvCxnSpPr/>
          <p:nvPr/>
        </p:nvCxnSpPr>
        <p:spPr>
          <a:xfrm rot="5400000">
            <a:off x="2469357" y="4261645"/>
            <a:ext cx="221615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1767436-C2A1-4533-A01E-F25B89BBBC5E}"/>
              </a:ext>
            </a:extLst>
          </p:cNvPr>
          <p:cNvCxnSpPr/>
          <p:nvPr/>
        </p:nvCxnSpPr>
        <p:spPr>
          <a:xfrm rot="5400000">
            <a:off x="4041776" y="4260851"/>
            <a:ext cx="2214562"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9D3C0A6-A8E8-4BF8-956E-EFEC40AF07C7}"/>
              </a:ext>
            </a:extLst>
          </p:cNvPr>
          <p:cNvCxnSpPr/>
          <p:nvPr/>
        </p:nvCxnSpPr>
        <p:spPr>
          <a:xfrm rot="5400000">
            <a:off x="5972176" y="4260851"/>
            <a:ext cx="2214562"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A9C04FB-24B5-40D2-9522-67906B2FE323}"/>
              </a:ext>
            </a:extLst>
          </p:cNvPr>
          <p:cNvCxnSpPr/>
          <p:nvPr/>
        </p:nvCxnSpPr>
        <p:spPr>
          <a:xfrm rot="5400000">
            <a:off x="7400926" y="4260851"/>
            <a:ext cx="2214562"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B1AE6D5-D00D-45C7-8D04-85EE55DB911E}"/>
              </a:ext>
            </a:extLst>
          </p:cNvPr>
          <p:cNvCxnSpPr/>
          <p:nvPr/>
        </p:nvCxnSpPr>
        <p:spPr>
          <a:xfrm>
            <a:off x="3579813" y="3438525"/>
            <a:ext cx="492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CD87475-14B5-4F96-AB6F-A70F22C96B63}"/>
              </a:ext>
            </a:extLst>
          </p:cNvPr>
          <p:cNvCxnSpPr/>
          <p:nvPr/>
        </p:nvCxnSpPr>
        <p:spPr>
          <a:xfrm>
            <a:off x="3578225" y="4367214"/>
            <a:ext cx="49276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50CE4B2-7042-411F-A9B7-B47645C9D4ED}"/>
              </a:ext>
            </a:extLst>
          </p:cNvPr>
          <p:cNvCxnSpPr/>
          <p:nvPr/>
        </p:nvCxnSpPr>
        <p:spPr>
          <a:xfrm>
            <a:off x="3578225" y="5367339"/>
            <a:ext cx="4927600" cy="1587"/>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9476" name="Object 20">
            <a:extLst>
              <a:ext uri="{FF2B5EF4-FFF2-40B4-BE49-F238E27FC236}">
                <a16:creationId xmlns:a16="http://schemas.microsoft.com/office/drawing/2014/main" id="{BD0303E0-6805-45E0-A529-C74A686822C3}"/>
              </a:ext>
            </a:extLst>
          </p:cNvPr>
          <p:cNvGraphicFramePr>
            <a:graphicFrameLocks noChangeAspect="1"/>
          </p:cNvGraphicFramePr>
          <p:nvPr/>
        </p:nvGraphicFramePr>
        <p:xfrm>
          <a:off x="3568700" y="5837239"/>
          <a:ext cx="1790700" cy="377825"/>
        </p:xfrm>
        <a:graphic>
          <a:graphicData uri="http://schemas.openxmlformats.org/presentationml/2006/ole">
            <mc:AlternateContent xmlns:mc="http://schemas.openxmlformats.org/markup-compatibility/2006">
              <mc:Choice xmlns:v="urn:schemas-microsoft-com:vml" Requires="v">
                <p:oleObj name="Equation" r:id="rId34" imgW="901309" imgH="190417" progId="Equation.DSMT4">
                  <p:embed/>
                </p:oleObj>
              </mc:Choice>
              <mc:Fallback>
                <p:oleObj name="Equation" r:id="rId34" imgW="901309" imgH="190417" progId="Equation.DSMT4">
                  <p:embed/>
                  <p:pic>
                    <p:nvPicPr>
                      <p:cNvPr id="19476" name="Object 20">
                        <a:extLst>
                          <a:ext uri="{FF2B5EF4-FFF2-40B4-BE49-F238E27FC236}">
                            <a16:creationId xmlns:a16="http://schemas.microsoft.com/office/drawing/2014/main" id="{BD0303E0-6805-45E0-A529-C74A686822C3}"/>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3568700" y="5837239"/>
                        <a:ext cx="1790700" cy="37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77" name="Object 21">
            <a:extLst>
              <a:ext uri="{FF2B5EF4-FFF2-40B4-BE49-F238E27FC236}">
                <a16:creationId xmlns:a16="http://schemas.microsoft.com/office/drawing/2014/main" id="{0E1A9FFC-8D66-45C2-9ED9-0E61EE37AFE8}"/>
              </a:ext>
            </a:extLst>
          </p:cNvPr>
          <p:cNvGraphicFramePr>
            <a:graphicFrameLocks noChangeAspect="1"/>
          </p:cNvGraphicFramePr>
          <p:nvPr/>
        </p:nvGraphicFramePr>
        <p:xfrm>
          <a:off x="5564188" y="5694364"/>
          <a:ext cx="1238250" cy="763587"/>
        </p:xfrm>
        <a:graphic>
          <a:graphicData uri="http://schemas.openxmlformats.org/presentationml/2006/ole">
            <mc:AlternateContent xmlns:mc="http://schemas.openxmlformats.org/markup-compatibility/2006">
              <mc:Choice xmlns:v="urn:schemas-microsoft-com:vml" Requires="v">
                <p:oleObj name="Equation" r:id="rId36" imgW="761669" imgH="469696" progId="Equation.DSMT4">
                  <p:embed/>
                </p:oleObj>
              </mc:Choice>
              <mc:Fallback>
                <p:oleObj name="Equation" r:id="rId36" imgW="761669" imgH="469696" progId="Equation.DSMT4">
                  <p:embed/>
                  <p:pic>
                    <p:nvPicPr>
                      <p:cNvPr id="19477" name="Object 21">
                        <a:extLst>
                          <a:ext uri="{FF2B5EF4-FFF2-40B4-BE49-F238E27FC236}">
                            <a16:creationId xmlns:a16="http://schemas.microsoft.com/office/drawing/2014/main" id="{0E1A9FFC-8D66-45C2-9ED9-0E61EE37AFE8}"/>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564188" y="5694364"/>
                        <a:ext cx="1238250" cy="763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78" name="Object 22">
            <a:extLst>
              <a:ext uri="{FF2B5EF4-FFF2-40B4-BE49-F238E27FC236}">
                <a16:creationId xmlns:a16="http://schemas.microsoft.com/office/drawing/2014/main" id="{72E515A4-F8FD-42D2-80AF-17DC08523985}"/>
              </a:ext>
            </a:extLst>
          </p:cNvPr>
          <p:cNvGraphicFramePr>
            <a:graphicFrameLocks noChangeAspect="1"/>
          </p:cNvGraphicFramePr>
          <p:nvPr/>
        </p:nvGraphicFramePr>
        <p:xfrm>
          <a:off x="6896101" y="5694364"/>
          <a:ext cx="1031875" cy="763587"/>
        </p:xfrm>
        <a:graphic>
          <a:graphicData uri="http://schemas.openxmlformats.org/presentationml/2006/ole">
            <mc:AlternateContent xmlns:mc="http://schemas.openxmlformats.org/markup-compatibility/2006">
              <mc:Choice xmlns:v="urn:schemas-microsoft-com:vml" Requires="v">
                <p:oleObj name="Equation" r:id="rId38" imgW="634725" imgH="469696" progId="Equation.DSMT4">
                  <p:embed/>
                </p:oleObj>
              </mc:Choice>
              <mc:Fallback>
                <p:oleObj name="Equation" r:id="rId38" imgW="634725" imgH="469696" progId="Equation.DSMT4">
                  <p:embed/>
                  <p:pic>
                    <p:nvPicPr>
                      <p:cNvPr id="19478" name="Object 22">
                        <a:extLst>
                          <a:ext uri="{FF2B5EF4-FFF2-40B4-BE49-F238E27FC236}">
                            <a16:creationId xmlns:a16="http://schemas.microsoft.com/office/drawing/2014/main" id="{72E515A4-F8FD-42D2-80AF-17DC08523985}"/>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6896101" y="5694364"/>
                        <a:ext cx="1031875" cy="763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 name="Object 23">
            <a:extLst>
              <a:ext uri="{FF2B5EF4-FFF2-40B4-BE49-F238E27FC236}">
                <a16:creationId xmlns:a16="http://schemas.microsoft.com/office/drawing/2014/main" id="{6F10770A-48C7-4EA0-B415-6D3F7204850D}"/>
              </a:ext>
            </a:extLst>
          </p:cNvPr>
          <p:cNvGraphicFramePr>
            <a:graphicFrameLocks noChangeAspect="1"/>
          </p:cNvGraphicFramePr>
          <p:nvPr/>
        </p:nvGraphicFramePr>
        <p:xfrm>
          <a:off x="6175375" y="2522539"/>
          <a:ext cx="1785938" cy="357187"/>
        </p:xfrm>
        <a:graphic>
          <a:graphicData uri="http://schemas.openxmlformats.org/presentationml/2006/ole">
            <mc:AlternateContent xmlns:mc="http://schemas.openxmlformats.org/markup-compatibility/2006">
              <mc:Choice xmlns:v="urn:schemas-microsoft-com:vml" Requires="v">
                <p:oleObj name="Equation" r:id="rId40" imgW="1079032" imgH="215806" progId="Equation.DSMT4">
                  <p:embed/>
                </p:oleObj>
              </mc:Choice>
              <mc:Fallback>
                <p:oleObj name="Equation" r:id="rId40" imgW="1079032" imgH="215806" progId="Equation.DSMT4">
                  <p:embed/>
                  <p:pic>
                    <p:nvPicPr>
                      <p:cNvPr id="34" name="Object 23">
                        <a:extLst>
                          <a:ext uri="{FF2B5EF4-FFF2-40B4-BE49-F238E27FC236}">
                            <a16:creationId xmlns:a16="http://schemas.microsoft.com/office/drawing/2014/main" id="{6F10770A-48C7-4EA0-B415-6D3F7204850D}"/>
                          </a:ext>
                        </a:extLst>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6175375" y="2522539"/>
                        <a:ext cx="1785938" cy="357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9460"/>
                                        </p:tgtEl>
                                        <p:attrNameLst>
                                          <p:attrName>style.visibility</p:attrName>
                                        </p:attrNameLst>
                                      </p:cBhvr>
                                      <p:to>
                                        <p:strVal val="visible"/>
                                      </p:to>
                                    </p:set>
                                    <p:animEffect transition="in" filter="blinds(horizontal)">
                                      <p:cBhvr>
                                        <p:cTn id="22" dur="500"/>
                                        <p:tgtEl>
                                          <p:spTgt spid="19460"/>
                                        </p:tgtEl>
                                      </p:cBhvr>
                                    </p:animEffect>
                                  </p:childTnLst>
                                </p:cTn>
                              </p:par>
                              <p:par>
                                <p:cTn id="23" presetID="3" presetClass="entr" presetSubtype="10" fill="hold" nodeType="withEffect">
                                  <p:stCondLst>
                                    <p:cond delay="0"/>
                                  </p:stCondLst>
                                  <p:childTnLst>
                                    <p:set>
                                      <p:cBhvr>
                                        <p:cTn id="24" dur="1" fill="hold">
                                          <p:stCondLst>
                                            <p:cond delay="0"/>
                                          </p:stCondLst>
                                        </p:cTn>
                                        <p:tgtEl>
                                          <p:spTgt spid="19462"/>
                                        </p:tgtEl>
                                        <p:attrNameLst>
                                          <p:attrName>style.visibility</p:attrName>
                                        </p:attrNameLst>
                                      </p:cBhvr>
                                      <p:to>
                                        <p:strVal val="visible"/>
                                      </p:to>
                                    </p:set>
                                    <p:animEffect transition="in" filter="blinds(horizontal)">
                                      <p:cBhvr>
                                        <p:cTn id="25" dur="500"/>
                                        <p:tgtEl>
                                          <p:spTgt spid="1946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19461"/>
                                        </p:tgtEl>
                                        <p:attrNameLst>
                                          <p:attrName>style.visibility</p:attrName>
                                        </p:attrNameLst>
                                      </p:cBhvr>
                                      <p:to>
                                        <p:strVal val="visible"/>
                                      </p:to>
                                    </p:set>
                                    <p:animEffect transition="in" filter="blinds(horizontal)">
                                      <p:cBhvr>
                                        <p:cTn id="30" dur="500"/>
                                        <p:tgtEl>
                                          <p:spTgt spid="19461"/>
                                        </p:tgtEl>
                                      </p:cBhvr>
                                    </p:animEffect>
                                  </p:childTnLst>
                                </p:cTn>
                              </p:par>
                              <p:par>
                                <p:cTn id="31" presetID="3" presetClass="entr" presetSubtype="10" fill="hold" nodeType="withEffect">
                                  <p:stCondLst>
                                    <p:cond delay="0"/>
                                  </p:stCondLst>
                                  <p:childTnLst>
                                    <p:set>
                                      <p:cBhvr>
                                        <p:cTn id="32" dur="1" fill="hold">
                                          <p:stCondLst>
                                            <p:cond delay="0"/>
                                          </p:stCondLst>
                                        </p:cTn>
                                        <p:tgtEl>
                                          <p:spTgt spid="19464"/>
                                        </p:tgtEl>
                                        <p:attrNameLst>
                                          <p:attrName>style.visibility</p:attrName>
                                        </p:attrNameLst>
                                      </p:cBhvr>
                                      <p:to>
                                        <p:strVal val="visible"/>
                                      </p:to>
                                    </p:set>
                                    <p:animEffect transition="in" filter="blinds(horizontal)">
                                      <p:cBhvr>
                                        <p:cTn id="33" dur="500"/>
                                        <p:tgtEl>
                                          <p:spTgt spid="1946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nodeType="clickEffect">
                                  <p:stCondLst>
                                    <p:cond delay="0"/>
                                  </p:stCondLst>
                                  <p:childTnLst>
                                    <p:set>
                                      <p:cBhvr>
                                        <p:cTn id="37" dur="1" fill="hold">
                                          <p:stCondLst>
                                            <p:cond delay="0"/>
                                          </p:stCondLst>
                                        </p:cTn>
                                        <p:tgtEl>
                                          <p:spTgt spid="19465"/>
                                        </p:tgtEl>
                                        <p:attrNameLst>
                                          <p:attrName>style.visibility</p:attrName>
                                        </p:attrNameLst>
                                      </p:cBhvr>
                                      <p:to>
                                        <p:strVal val="visible"/>
                                      </p:to>
                                    </p:set>
                                    <p:animEffect transition="in" filter="blinds(horizontal)">
                                      <p:cBhvr>
                                        <p:cTn id="38" dur="500"/>
                                        <p:tgtEl>
                                          <p:spTgt spid="19465"/>
                                        </p:tgtEl>
                                      </p:cBhvr>
                                    </p:animEffect>
                                  </p:childTnLst>
                                </p:cTn>
                              </p:par>
                              <p:par>
                                <p:cTn id="39" presetID="3" presetClass="entr" presetSubtype="10" fill="hold" nodeType="withEffect">
                                  <p:stCondLst>
                                    <p:cond delay="0"/>
                                  </p:stCondLst>
                                  <p:childTnLst>
                                    <p:set>
                                      <p:cBhvr>
                                        <p:cTn id="40" dur="1" fill="hold">
                                          <p:stCondLst>
                                            <p:cond delay="0"/>
                                          </p:stCondLst>
                                        </p:cTn>
                                        <p:tgtEl>
                                          <p:spTgt spid="19468"/>
                                        </p:tgtEl>
                                        <p:attrNameLst>
                                          <p:attrName>style.visibility</p:attrName>
                                        </p:attrNameLst>
                                      </p:cBhvr>
                                      <p:to>
                                        <p:strVal val="visible"/>
                                      </p:to>
                                    </p:set>
                                    <p:animEffect transition="in" filter="blinds(horizontal)">
                                      <p:cBhvr>
                                        <p:cTn id="41" dur="500"/>
                                        <p:tgtEl>
                                          <p:spTgt spid="19468"/>
                                        </p:tgtEl>
                                      </p:cBhvr>
                                    </p:animEffect>
                                  </p:childTnLst>
                                </p:cTn>
                              </p:par>
                              <p:par>
                                <p:cTn id="42" presetID="3" presetClass="entr" presetSubtype="10" fill="hold" nodeType="withEffect">
                                  <p:stCondLst>
                                    <p:cond delay="0"/>
                                  </p:stCondLst>
                                  <p:childTnLst>
                                    <p:set>
                                      <p:cBhvr>
                                        <p:cTn id="43" dur="1" fill="hold">
                                          <p:stCondLst>
                                            <p:cond delay="0"/>
                                          </p:stCondLst>
                                        </p:cTn>
                                        <p:tgtEl>
                                          <p:spTgt spid="19473"/>
                                        </p:tgtEl>
                                        <p:attrNameLst>
                                          <p:attrName>style.visibility</p:attrName>
                                        </p:attrNameLst>
                                      </p:cBhvr>
                                      <p:to>
                                        <p:strVal val="visible"/>
                                      </p:to>
                                    </p:set>
                                    <p:animEffect transition="in" filter="blinds(horizontal)">
                                      <p:cBhvr>
                                        <p:cTn id="44" dur="500"/>
                                        <p:tgtEl>
                                          <p:spTgt spid="1947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blinds(horizontal)">
                                      <p:cBhvr>
                                        <p:cTn id="49" dur="500"/>
                                        <p:tgtEl>
                                          <p:spTgt spid="23"/>
                                        </p:tgtEl>
                                      </p:cBhvr>
                                    </p:animEffect>
                                  </p:childTnLst>
                                </p:cTn>
                              </p:par>
                              <p:par>
                                <p:cTn id="50" presetID="3" presetClass="entr" presetSubtype="10" fill="hold"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blinds(horizontal)">
                                      <p:cBhvr>
                                        <p:cTn id="52" dur="500"/>
                                        <p:tgtEl>
                                          <p:spTgt spid="24"/>
                                        </p:tgtEl>
                                      </p:cBhvr>
                                    </p:animEffect>
                                  </p:childTnLst>
                                </p:cTn>
                              </p:par>
                              <p:par>
                                <p:cTn id="53" presetID="3" presetClass="entr" presetSubtype="10"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blinds(horizontal)">
                                      <p:cBhvr>
                                        <p:cTn id="55" dur="500"/>
                                        <p:tgtEl>
                                          <p:spTgt spid="25"/>
                                        </p:tgtEl>
                                      </p:cBhvr>
                                    </p:animEffect>
                                  </p:childTnLst>
                                </p:cTn>
                              </p:par>
                              <p:par>
                                <p:cTn id="56" presetID="3" presetClass="entr" presetSubtype="10" fill="hold"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blinds(horizontal)">
                                      <p:cBhvr>
                                        <p:cTn id="58" dur="500"/>
                                        <p:tgtEl>
                                          <p:spTgt spid="26"/>
                                        </p:tgtEl>
                                      </p:cBhvr>
                                    </p:animEffect>
                                  </p:childTnLst>
                                </p:cTn>
                              </p:par>
                              <p:par>
                                <p:cTn id="59" presetID="3" presetClass="entr" presetSubtype="10" fill="hold" nodeType="with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blinds(horizontal)">
                                      <p:cBhvr>
                                        <p:cTn id="61" dur="500"/>
                                        <p:tgtEl>
                                          <p:spTgt spid="29"/>
                                        </p:tgtEl>
                                      </p:cBhvr>
                                    </p:animEffect>
                                  </p:childTnLst>
                                </p:cTn>
                              </p:par>
                              <p:par>
                                <p:cTn id="62" presetID="3" presetClass="entr" presetSubtype="10" fill="hold"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blinds(horizontal)">
                                      <p:cBhvr>
                                        <p:cTn id="64" dur="500"/>
                                        <p:tgtEl>
                                          <p:spTgt spid="27"/>
                                        </p:tgtEl>
                                      </p:cBhvr>
                                    </p:animEffect>
                                  </p:childTnLst>
                                </p:cTn>
                              </p:par>
                              <p:par>
                                <p:cTn id="65" presetID="3" presetClass="entr" presetSubtype="10" fill="hold" nodeType="with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blinds(horizontal)">
                                      <p:cBhvr>
                                        <p:cTn id="67" dur="500"/>
                                        <p:tgtEl>
                                          <p:spTgt spid="3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nodeType="clickEffect">
                                  <p:stCondLst>
                                    <p:cond delay="0"/>
                                  </p:stCondLst>
                                  <p:childTnLst>
                                    <p:set>
                                      <p:cBhvr>
                                        <p:cTn id="71" dur="1" fill="hold">
                                          <p:stCondLst>
                                            <p:cond delay="0"/>
                                          </p:stCondLst>
                                        </p:cTn>
                                        <p:tgtEl>
                                          <p:spTgt spid="19466"/>
                                        </p:tgtEl>
                                        <p:attrNameLst>
                                          <p:attrName>style.visibility</p:attrName>
                                        </p:attrNameLst>
                                      </p:cBhvr>
                                      <p:to>
                                        <p:strVal val="visible"/>
                                      </p:to>
                                    </p:set>
                                    <p:animEffect transition="in" filter="blinds(horizontal)">
                                      <p:cBhvr>
                                        <p:cTn id="72" dur="500"/>
                                        <p:tgtEl>
                                          <p:spTgt spid="19466"/>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ntr" presetSubtype="10" fill="hold" nodeType="clickEffect">
                                  <p:stCondLst>
                                    <p:cond delay="0"/>
                                  </p:stCondLst>
                                  <p:childTnLst>
                                    <p:set>
                                      <p:cBhvr>
                                        <p:cTn id="76" dur="1" fill="hold">
                                          <p:stCondLst>
                                            <p:cond delay="0"/>
                                          </p:stCondLst>
                                        </p:cTn>
                                        <p:tgtEl>
                                          <p:spTgt spid="19467"/>
                                        </p:tgtEl>
                                        <p:attrNameLst>
                                          <p:attrName>style.visibility</p:attrName>
                                        </p:attrNameLst>
                                      </p:cBhvr>
                                      <p:to>
                                        <p:strVal val="visible"/>
                                      </p:to>
                                    </p:set>
                                    <p:animEffect transition="in" filter="blinds(horizontal)">
                                      <p:cBhvr>
                                        <p:cTn id="77" dur="500"/>
                                        <p:tgtEl>
                                          <p:spTgt spid="19467"/>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3" presetClass="entr" presetSubtype="10" fill="hold" nodeType="click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blinds(horizontal)">
                                      <p:cBhvr>
                                        <p:cTn id="82" dur="500"/>
                                        <p:tgtEl>
                                          <p:spTgt spid="34"/>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3" presetClass="entr" presetSubtype="10" fill="hold" nodeType="clickEffect">
                                  <p:stCondLst>
                                    <p:cond delay="0"/>
                                  </p:stCondLst>
                                  <p:childTnLst>
                                    <p:set>
                                      <p:cBhvr>
                                        <p:cTn id="86" dur="1" fill="hold">
                                          <p:stCondLst>
                                            <p:cond delay="0"/>
                                          </p:stCondLst>
                                        </p:cTn>
                                        <p:tgtEl>
                                          <p:spTgt spid="19469"/>
                                        </p:tgtEl>
                                        <p:attrNameLst>
                                          <p:attrName>style.visibility</p:attrName>
                                        </p:attrNameLst>
                                      </p:cBhvr>
                                      <p:to>
                                        <p:strVal val="visible"/>
                                      </p:to>
                                    </p:set>
                                    <p:animEffect transition="in" filter="blinds(horizontal)">
                                      <p:cBhvr>
                                        <p:cTn id="87" dur="500"/>
                                        <p:tgtEl>
                                          <p:spTgt spid="19469"/>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3" presetClass="entr" presetSubtype="10" fill="hold" nodeType="clickEffect">
                                  <p:stCondLst>
                                    <p:cond delay="0"/>
                                  </p:stCondLst>
                                  <p:childTnLst>
                                    <p:set>
                                      <p:cBhvr>
                                        <p:cTn id="91" dur="1" fill="hold">
                                          <p:stCondLst>
                                            <p:cond delay="0"/>
                                          </p:stCondLst>
                                        </p:cTn>
                                        <p:tgtEl>
                                          <p:spTgt spid="19471"/>
                                        </p:tgtEl>
                                        <p:attrNameLst>
                                          <p:attrName>style.visibility</p:attrName>
                                        </p:attrNameLst>
                                      </p:cBhvr>
                                      <p:to>
                                        <p:strVal val="visible"/>
                                      </p:to>
                                    </p:set>
                                    <p:animEffect transition="in" filter="blinds(horizontal)">
                                      <p:cBhvr>
                                        <p:cTn id="92" dur="500"/>
                                        <p:tgtEl>
                                          <p:spTgt spid="19471"/>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3" presetClass="entr" presetSubtype="10" fill="hold" nodeType="clickEffect">
                                  <p:stCondLst>
                                    <p:cond delay="0"/>
                                  </p:stCondLst>
                                  <p:childTnLst>
                                    <p:set>
                                      <p:cBhvr>
                                        <p:cTn id="96" dur="1" fill="hold">
                                          <p:stCondLst>
                                            <p:cond delay="0"/>
                                          </p:stCondLst>
                                        </p:cTn>
                                        <p:tgtEl>
                                          <p:spTgt spid="19470"/>
                                        </p:tgtEl>
                                        <p:attrNameLst>
                                          <p:attrName>style.visibility</p:attrName>
                                        </p:attrNameLst>
                                      </p:cBhvr>
                                      <p:to>
                                        <p:strVal val="visible"/>
                                      </p:to>
                                    </p:set>
                                    <p:animEffect transition="in" filter="blinds(horizontal)">
                                      <p:cBhvr>
                                        <p:cTn id="97" dur="500"/>
                                        <p:tgtEl>
                                          <p:spTgt spid="19470"/>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3" presetClass="entr" presetSubtype="10" fill="hold" nodeType="clickEffect">
                                  <p:stCondLst>
                                    <p:cond delay="0"/>
                                  </p:stCondLst>
                                  <p:childTnLst>
                                    <p:set>
                                      <p:cBhvr>
                                        <p:cTn id="101" dur="1" fill="hold">
                                          <p:stCondLst>
                                            <p:cond delay="0"/>
                                          </p:stCondLst>
                                        </p:cTn>
                                        <p:tgtEl>
                                          <p:spTgt spid="19472"/>
                                        </p:tgtEl>
                                        <p:attrNameLst>
                                          <p:attrName>style.visibility</p:attrName>
                                        </p:attrNameLst>
                                      </p:cBhvr>
                                      <p:to>
                                        <p:strVal val="visible"/>
                                      </p:to>
                                    </p:set>
                                    <p:animEffect transition="in" filter="blinds(horizontal)">
                                      <p:cBhvr>
                                        <p:cTn id="102" dur="500"/>
                                        <p:tgtEl>
                                          <p:spTgt spid="19472"/>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3" presetClass="entr" presetSubtype="10" fill="hold" nodeType="clickEffect">
                                  <p:stCondLst>
                                    <p:cond delay="0"/>
                                  </p:stCondLst>
                                  <p:childTnLst>
                                    <p:set>
                                      <p:cBhvr>
                                        <p:cTn id="106" dur="1" fill="hold">
                                          <p:stCondLst>
                                            <p:cond delay="0"/>
                                          </p:stCondLst>
                                        </p:cTn>
                                        <p:tgtEl>
                                          <p:spTgt spid="19474"/>
                                        </p:tgtEl>
                                        <p:attrNameLst>
                                          <p:attrName>style.visibility</p:attrName>
                                        </p:attrNameLst>
                                      </p:cBhvr>
                                      <p:to>
                                        <p:strVal val="visible"/>
                                      </p:to>
                                    </p:set>
                                    <p:animEffect transition="in" filter="blinds(horizontal)">
                                      <p:cBhvr>
                                        <p:cTn id="107" dur="500"/>
                                        <p:tgtEl>
                                          <p:spTgt spid="19474"/>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3" presetClass="entr" presetSubtype="10" fill="hold" nodeType="clickEffect">
                                  <p:stCondLst>
                                    <p:cond delay="0"/>
                                  </p:stCondLst>
                                  <p:childTnLst>
                                    <p:set>
                                      <p:cBhvr>
                                        <p:cTn id="111" dur="1" fill="hold">
                                          <p:stCondLst>
                                            <p:cond delay="0"/>
                                          </p:stCondLst>
                                        </p:cTn>
                                        <p:tgtEl>
                                          <p:spTgt spid="19475"/>
                                        </p:tgtEl>
                                        <p:attrNameLst>
                                          <p:attrName>style.visibility</p:attrName>
                                        </p:attrNameLst>
                                      </p:cBhvr>
                                      <p:to>
                                        <p:strVal val="visible"/>
                                      </p:to>
                                    </p:set>
                                    <p:animEffect transition="in" filter="blinds(horizontal)">
                                      <p:cBhvr>
                                        <p:cTn id="112" dur="500"/>
                                        <p:tgtEl>
                                          <p:spTgt spid="19475"/>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3" presetClass="entr" presetSubtype="10" fill="hold" nodeType="clickEffect">
                                  <p:stCondLst>
                                    <p:cond delay="0"/>
                                  </p:stCondLst>
                                  <p:childTnLst>
                                    <p:set>
                                      <p:cBhvr>
                                        <p:cTn id="116" dur="1" fill="hold">
                                          <p:stCondLst>
                                            <p:cond delay="0"/>
                                          </p:stCondLst>
                                        </p:cTn>
                                        <p:tgtEl>
                                          <p:spTgt spid="19476"/>
                                        </p:tgtEl>
                                        <p:attrNameLst>
                                          <p:attrName>style.visibility</p:attrName>
                                        </p:attrNameLst>
                                      </p:cBhvr>
                                      <p:to>
                                        <p:strVal val="visible"/>
                                      </p:to>
                                    </p:set>
                                    <p:animEffect transition="in" filter="blinds(horizontal)">
                                      <p:cBhvr>
                                        <p:cTn id="117" dur="500"/>
                                        <p:tgtEl>
                                          <p:spTgt spid="19476"/>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3" presetClass="entr" presetSubtype="10" fill="hold" nodeType="clickEffect">
                                  <p:stCondLst>
                                    <p:cond delay="0"/>
                                  </p:stCondLst>
                                  <p:childTnLst>
                                    <p:set>
                                      <p:cBhvr>
                                        <p:cTn id="121" dur="1" fill="hold">
                                          <p:stCondLst>
                                            <p:cond delay="0"/>
                                          </p:stCondLst>
                                        </p:cTn>
                                        <p:tgtEl>
                                          <p:spTgt spid="19477"/>
                                        </p:tgtEl>
                                        <p:attrNameLst>
                                          <p:attrName>style.visibility</p:attrName>
                                        </p:attrNameLst>
                                      </p:cBhvr>
                                      <p:to>
                                        <p:strVal val="visible"/>
                                      </p:to>
                                    </p:set>
                                    <p:animEffect transition="in" filter="blinds(horizontal)">
                                      <p:cBhvr>
                                        <p:cTn id="122" dur="500"/>
                                        <p:tgtEl>
                                          <p:spTgt spid="19477"/>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3" presetClass="entr" presetSubtype="10" fill="hold" nodeType="clickEffect">
                                  <p:stCondLst>
                                    <p:cond delay="0"/>
                                  </p:stCondLst>
                                  <p:childTnLst>
                                    <p:set>
                                      <p:cBhvr>
                                        <p:cTn id="126" dur="1" fill="hold">
                                          <p:stCondLst>
                                            <p:cond delay="0"/>
                                          </p:stCondLst>
                                        </p:cTn>
                                        <p:tgtEl>
                                          <p:spTgt spid="19478"/>
                                        </p:tgtEl>
                                        <p:attrNameLst>
                                          <p:attrName>style.visibility</p:attrName>
                                        </p:attrNameLst>
                                      </p:cBhvr>
                                      <p:to>
                                        <p:strVal val="visible"/>
                                      </p:to>
                                    </p:set>
                                    <p:animEffect transition="in" filter="blinds(horizontal)">
                                      <p:cBhvr>
                                        <p:cTn id="127" dur="500"/>
                                        <p:tgtEl>
                                          <p:spTgt spid="194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BE9F0-B42E-40E5-B6C0-86F42DA755CC}"/>
              </a:ext>
            </a:extLst>
          </p:cNvPr>
          <p:cNvSpPr>
            <a:spLocks noGrp="1"/>
          </p:cNvSpPr>
          <p:nvPr>
            <p:ph type="title"/>
          </p:nvPr>
        </p:nvSpPr>
        <p:spPr>
          <a:xfrm>
            <a:off x="203201" y="74614"/>
            <a:ext cx="7581900" cy="582612"/>
          </a:xfrm>
        </p:spPr>
        <p:txBody>
          <a:bodyPr/>
          <a:lstStyle/>
          <a:p>
            <a:pPr>
              <a:defRPr/>
            </a:pPr>
            <a:r>
              <a:rPr lang="en-CA" sz="2300" dirty="0"/>
              <a:t>b) How fast must we fly to arrive within 9 hours?</a:t>
            </a:r>
          </a:p>
        </p:txBody>
      </p:sp>
      <p:graphicFrame>
        <p:nvGraphicFramePr>
          <p:cNvPr id="46082" name="Object 2">
            <a:extLst>
              <a:ext uri="{FF2B5EF4-FFF2-40B4-BE49-F238E27FC236}">
                <a16:creationId xmlns:a16="http://schemas.microsoft.com/office/drawing/2014/main" id="{48C93EE9-94F4-4C33-9526-9D3D9307B67F}"/>
              </a:ext>
            </a:extLst>
          </p:cNvPr>
          <p:cNvGraphicFramePr>
            <a:graphicFrameLocks noChangeAspect="1"/>
          </p:cNvGraphicFramePr>
          <p:nvPr/>
        </p:nvGraphicFramePr>
        <p:xfrm>
          <a:off x="3994151" y="1374776"/>
          <a:ext cx="504825" cy="352425"/>
        </p:xfrm>
        <a:graphic>
          <a:graphicData uri="http://schemas.openxmlformats.org/presentationml/2006/ole">
            <mc:AlternateContent xmlns:mc="http://schemas.openxmlformats.org/markup-compatibility/2006">
              <mc:Choice xmlns:v="urn:schemas-microsoft-com:vml" Requires="v">
                <p:oleObj name="Equation" r:id="rId3" imgW="253670" imgH="177569" progId="Equation.DSMT4">
                  <p:embed/>
                </p:oleObj>
              </mc:Choice>
              <mc:Fallback>
                <p:oleObj name="Equation" r:id="rId3" imgW="253670" imgH="177569" progId="Equation.DSMT4">
                  <p:embed/>
                  <p:pic>
                    <p:nvPicPr>
                      <p:cNvPr id="46082" name="Object 2">
                        <a:extLst>
                          <a:ext uri="{FF2B5EF4-FFF2-40B4-BE49-F238E27FC236}">
                            <a16:creationId xmlns:a16="http://schemas.microsoft.com/office/drawing/2014/main" id="{48C93EE9-94F4-4C33-9526-9D3D9307B6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4151" y="1374776"/>
                        <a:ext cx="504825"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083" name="Object 3">
            <a:extLst>
              <a:ext uri="{FF2B5EF4-FFF2-40B4-BE49-F238E27FC236}">
                <a16:creationId xmlns:a16="http://schemas.microsoft.com/office/drawing/2014/main" id="{BC726970-ECFA-4547-B52C-BF32EBFED291}"/>
              </a:ext>
            </a:extLst>
          </p:cNvPr>
          <p:cNvGraphicFramePr>
            <a:graphicFrameLocks noChangeAspect="1"/>
          </p:cNvGraphicFramePr>
          <p:nvPr/>
        </p:nvGraphicFramePr>
        <p:xfrm>
          <a:off x="4681538" y="1117600"/>
          <a:ext cx="1409700" cy="869950"/>
        </p:xfrm>
        <a:graphic>
          <a:graphicData uri="http://schemas.openxmlformats.org/presentationml/2006/ole">
            <mc:AlternateContent xmlns:mc="http://schemas.openxmlformats.org/markup-compatibility/2006">
              <mc:Choice xmlns:v="urn:schemas-microsoft-com:vml" Requires="v">
                <p:oleObj name="Equation" r:id="rId5" imgW="761669" imgH="469696" progId="Equation.DSMT4">
                  <p:embed/>
                </p:oleObj>
              </mc:Choice>
              <mc:Fallback>
                <p:oleObj name="Equation" r:id="rId5" imgW="761669" imgH="469696" progId="Equation.DSMT4">
                  <p:embed/>
                  <p:pic>
                    <p:nvPicPr>
                      <p:cNvPr id="46083" name="Object 3">
                        <a:extLst>
                          <a:ext uri="{FF2B5EF4-FFF2-40B4-BE49-F238E27FC236}">
                            <a16:creationId xmlns:a16="http://schemas.microsoft.com/office/drawing/2014/main" id="{BC726970-ECFA-4547-B52C-BF32EBFED2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1538" y="1117600"/>
                        <a:ext cx="1409700" cy="869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084" name="Object 4">
            <a:extLst>
              <a:ext uri="{FF2B5EF4-FFF2-40B4-BE49-F238E27FC236}">
                <a16:creationId xmlns:a16="http://schemas.microsoft.com/office/drawing/2014/main" id="{B63C2A7E-A2F1-482D-A939-DB5D83ADD390}"/>
              </a:ext>
            </a:extLst>
          </p:cNvPr>
          <p:cNvGraphicFramePr>
            <a:graphicFrameLocks noChangeAspect="1"/>
          </p:cNvGraphicFramePr>
          <p:nvPr/>
        </p:nvGraphicFramePr>
        <p:xfrm>
          <a:off x="6191250" y="1117601"/>
          <a:ext cx="1201738" cy="887413"/>
        </p:xfrm>
        <a:graphic>
          <a:graphicData uri="http://schemas.openxmlformats.org/presentationml/2006/ole">
            <mc:AlternateContent xmlns:mc="http://schemas.openxmlformats.org/markup-compatibility/2006">
              <mc:Choice xmlns:v="urn:schemas-microsoft-com:vml" Requires="v">
                <p:oleObj name="Equation" r:id="rId7" imgW="634725" imgH="469696" progId="Equation.DSMT4">
                  <p:embed/>
                </p:oleObj>
              </mc:Choice>
              <mc:Fallback>
                <p:oleObj name="Equation" r:id="rId7" imgW="634725" imgH="469696" progId="Equation.DSMT4">
                  <p:embed/>
                  <p:pic>
                    <p:nvPicPr>
                      <p:cNvPr id="46084" name="Object 4">
                        <a:extLst>
                          <a:ext uri="{FF2B5EF4-FFF2-40B4-BE49-F238E27FC236}">
                            <a16:creationId xmlns:a16="http://schemas.microsoft.com/office/drawing/2014/main" id="{B63C2A7E-A2F1-482D-A939-DB5D83ADD39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91250" y="1117601"/>
                        <a:ext cx="1201738" cy="887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6">
            <a:extLst>
              <a:ext uri="{FF2B5EF4-FFF2-40B4-BE49-F238E27FC236}">
                <a16:creationId xmlns:a16="http://schemas.microsoft.com/office/drawing/2014/main" id="{70578351-4CCB-4757-9BB0-F5FB44366549}"/>
              </a:ext>
            </a:extLst>
          </p:cNvPr>
          <p:cNvGraphicFramePr>
            <a:graphicFrameLocks noChangeAspect="1"/>
          </p:cNvGraphicFramePr>
          <p:nvPr/>
        </p:nvGraphicFramePr>
        <p:xfrm>
          <a:off x="1765301" y="2039939"/>
          <a:ext cx="6691313" cy="1006475"/>
        </p:xfrm>
        <a:graphic>
          <a:graphicData uri="http://schemas.openxmlformats.org/presentationml/2006/ole">
            <mc:AlternateContent xmlns:mc="http://schemas.openxmlformats.org/markup-compatibility/2006">
              <mc:Choice xmlns:v="urn:schemas-microsoft-com:vml" Requires="v">
                <p:oleObj name="Equation" r:id="rId9" imgW="3365500" imgH="508000" progId="Equation.DSMT4">
                  <p:embed/>
                </p:oleObj>
              </mc:Choice>
              <mc:Fallback>
                <p:oleObj name="Equation" r:id="rId9" imgW="3365500" imgH="508000" progId="Equation.DSMT4">
                  <p:embed/>
                  <p:pic>
                    <p:nvPicPr>
                      <p:cNvPr id="11" name="Object 6">
                        <a:extLst>
                          <a:ext uri="{FF2B5EF4-FFF2-40B4-BE49-F238E27FC236}">
                            <a16:creationId xmlns:a16="http://schemas.microsoft.com/office/drawing/2014/main" id="{70578351-4CCB-4757-9BB0-F5FB4436654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65301" y="2039939"/>
                        <a:ext cx="6691313"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ct 7">
            <a:extLst>
              <a:ext uri="{FF2B5EF4-FFF2-40B4-BE49-F238E27FC236}">
                <a16:creationId xmlns:a16="http://schemas.microsoft.com/office/drawing/2014/main" id="{8D41F666-323F-4B91-A328-C1C9C2F1F5DC}"/>
              </a:ext>
            </a:extLst>
          </p:cNvPr>
          <p:cNvGraphicFramePr>
            <a:graphicFrameLocks noChangeAspect="1"/>
          </p:cNvGraphicFramePr>
          <p:nvPr/>
        </p:nvGraphicFramePr>
        <p:xfrm>
          <a:off x="1828801" y="3217864"/>
          <a:ext cx="6538913" cy="503237"/>
        </p:xfrm>
        <a:graphic>
          <a:graphicData uri="http://schemas.openxmlformats.org/presentationml/2006/ole">
            <mc:AlternateContent xmlns:mc="http://schemas.openxmlformats.org/markup-compatibility/2006">
              <mc:Choice xmlns:v="urn:schemas-microsoft-com:vml" Requires="v">
                <p:oleObj name="Equation" r:id="rId11" imgW="3289300" imgH="254000" progId="Equation.DSMT4">
                  <p:embed/>
                </p:oleObj>
              </mc:Choice>
              <mc:Fallback>
                <p:oleObj name="Equation" r:id="rId11" imgW="3289300" imgH="254000" progId="Equation.DSMT4">
                  <p:embed/>
                  <p:pic>
                    <p:nvPicPr>
                      <p:cNvPr id="12" name="Object 7">
                        <a:extLst>
                          <a:ext uri="{FF2B5EF4-FFF2-40B4-BE49-F238E27FC236}">
                            <a16:creationId xmlns:a16="http://schemas.microsoft.com/office/drawing/2014/main" id="{8D41F666-323F-4B91-A328-C1C9C2F1F5D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28801" y="3217864"/>
                        <a:ext cx="6538913"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ct 8">
            <a:extLst>
              <a:ext uri="{FF2B5EF4-FFF2-40B4-BE49-F238E27FC236}">
                <a16:creationId xmlns:a16="http://schemas.microsoft.com/office/drawing/2014/main" id="{90F35AB7-0372-4484-86FA-E9A5D4D24C78}"/>
              </a:ext>
            </a:extLst>
          </p:cNvPr>
          <p:cNvGraphicFramePr>
            <a:graphicFrameLocks noChangeAspect="1"/>
          </p:cNvGraphicFramePr>
          <p:nvPr/>
        </p:nvGraphicFramePr>
        <p:xfrm>
          <a:off x="2411413" y="3778250"/>
          <a:ext cx="6362700" cy="603250"/>
        </p:xfrm>
        <a:graphic>
          <a:graphicData uri="http://schemas.openxmlformats.org/presentationml/2006/ole">
            <mc:AlternateContent xmlns:mc="http://schemas.openxmlformats.org/markup-compatibility/2006">
              <mc:Choice xmlns:v="urn:schemas-microsoft-com:vml" Requires="v">
                <p:oleObj name="Equation" r:id="rId13" imgW="3200400" imgH="304800" progId="Equation.DSMT4">
                  <p:embed/>
                </p:oleObj>
              </mc:Choice>
              <mc:Fallback>
                <p:oleObj name="Equation" r:id="rId13" imgW="3200400" imgH="304800" progId="Equation.DSMT4">
                  <p:embed/>
                  <p:pic>
                    <p:nvPicPr>
                      <p:cNvPr id="13" name="Object 8">
                        <a:extLst>
                          <a:ext uri="{FF2B5EF4-FFF2-40B4-BE49-F238E27FC236}">
                            <a16:creationId xmlns:a16="http://schemas.microsoft.com/office/drawing/2014/main" id="{90F35AB7-0372-4484-86FA-E9A5D4D24C7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11413" y="3778250"/>
                        <a:ext cx="6362700" cy="603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 name="Object 9">
            <a:extLst>
              <a:ext uri="{FF2B5EF4-FFF2-40B4-BE49-F238E27FC236}">
                <a16:creationId xmlns:a16="http://schemas.microsoft.com/office/drawing/2014/main" id="{E6A28225-A1EF-4E87-87CB-8BF7E1226129}"/>
              </a:ext>
            </a:extLst>
          </p:cNvPr>
          <p:cNvGraphicFramePr>
            <a:graphicFrameLocks noChangeAspect="1"/>
          </p:cNvGraphicFramePr>
          <p:nvPr/>
        </p:nvGraphicFramePr>
        <p:xfrm>
          <a:off x="2425700" y="4451350"/>
          <a:ext cx="3028950" cy="427038"/>
        </p:xfrm>
        <a:graphic>
          <a:graphicData uri="http://schemas.openxmlformats.org/presentationml/2006/ole">
            <mc:AlternateContent xmlns:mc="http://schemas.openxmlformats.org/markup-compatibility/2006">
              <mc:Choice xmlns:v="urn:schemas-microsoft-com:vml" Requires="v">
                <p:oleObj name="Equation" r:id="rId15" imgW="1523339" imgH="215806" progId="Equation.DSMT4">
                  <p:embed/>
                </p:oleObj>
              </mc:Choice>
              <mc:Fallback>
                <p:oleObj name="Equation" r:id="rId15" imgW="1523339" imgH="215806" progId="Equation.DSMT4">
                  <p:embed/>
                  <p:pic>
                    <p:nvPicPr>
                      <p:cNvPr id="14" name="Object 9">
                        <a:extLst>
                          <a:ext uri="{FF2B5EF4-FFF2-40B4-BE49-F238E27FC236}">
                            <a16:creationId xmlns:a16="http://schemas.microsoft.com/office/drawing/2014/main" id="{E6A28225-A1EF-4E87-87CB-8BF7E122612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25700" y="4451350"/>
                        <a:ext cx="3028950" cy="427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 name="Object 10">
            <a:extLst>
              <a:ext uri="{FF2B5EF4-FFF2-40B4-BE49-F238E27FC236}">
                <a16:creationId xmlns:a16="http://schemas.microsoft.com/office/drawing/2014/main" id="{481624D4-3D18-4C78-B21E-93CE8C16BDD9}"/>
              </a:ext>
            </a:extLst>
          </p:cNvPr>
          <p:cNvGraphicFramePr>
            <a:graphicFrameLocks noChangeAspect="1"/>
          </p:cNvGraphicFramePr>
          <p:nvPr/>
        </p:nvGraphicFramePr>
        <p:xfrm>
          <a:off x="1820864" y="5099050"/>
          <a:ext cx="3482975" cy="427038"/>
        </p:xfrm>
        <a:graphic>
          <a:graphicData uri="http://schemas.openxmlformats.org/presentationml/2006/ole">
            <mc:AlternateContent xmlns:mc="http://schemas.openxmlformats.org/markup-compatibility/2006">
              <mc:Choice xmlns:v="urn:schemas-microsoft-com:vml" Requires="v">
                <p:oleObj name="Equation" r:id="rId17" imgW="1752600" imgH="215900" progId="Equation.DSMT4">
                  <p:embed/>
                </p:oleObj>
              </mc:Choice>
              <mc:Fallback>
                <p:oleObj name="Equation" r:id="rId17" imgW="1752600" imgH="215900" progId="Equation.DSMT4">
                  <p:embed/>
                  <p:pic>
                    <p:nvPicPr>
                      <p:cNvPr id="15" name="Object 10">
                        <a:extLst>
                          <a:ext uri="{FF2B5EF4-FFF2-40B4-BE49-F238E27FC236}">
                            <a16:creationId xmlns:a16="http://schemas.microsoft.com/office/drawing/2014/main" id="{481624D4-3D18-4C78-B21E-93CE8C16BDD9}"/>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820864" y="5099050"/>
                        <a:ext cx="3482975" cy="427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 name="Object 11">
            <a:extLst>
              <a:ext uri="{FF2B5EF4-FFF2-40B4-BE49-F238E27FC236}">
                <a16:creationId xmlns:a16="http://schemas.microsoft.com/office/drawing/2014/main" id="{96BDFA25-72F6-475F-8FD8-5DCEF2ECE97B}"/>
              </a:ext>
            </a:extLst>
          </p:cNvPr>
          <p:cNvGraphicFramePr>
            <a:graphicFrameLocks noChangeAspect="1"/>
          </p:cNvGraphicFramePr>
          <p:nvPr/>
        </p:nvGraphicFramePr>
        <p:xfrm>
          <a:off x="1792288" y="5824539"/>
          <a:ext cx="2868612" cy="650875"/>
        </p:xfrm>
        <a:graphic>
          <a:graphicData uri="http://schemas.openxmlformats.org/presentationml/2006/ole">
            <mc:AlternateContent xmlns:mc="http://schemas.openxmlformats.org/markup-compatibility/2006">
              <mc:Choice xmlns:v="urn:schemas-microsoft-com:vml" Requires="v">
                <p:oleObj name="Equation" r:id="rId19" imgW="2451100" imgH="558800" progId="Equation.DSMT4">
                  <p:embed/>
                </p:oleObj>
              </mc:Choice>
              <mc:Fallback>
                <p:oleObj name="Equation" r:id="rId19" imgW="2451100" imgH="558800" progId="Equation.DSMT4">
                  <p:embed/>
                  <p:pic>
                    <p:nvPicPr>
                      <p:cNvPr id="16" name="Object 11">
                        <a:extLst>
                          <a:ext uri="{FF2B5EF4-FFF2-40B4-BE49-F238E27FC236}">
                            <a16:creationId xmlns:a16="http://schemas.microsoft.com/office/drawing/2014/main" id="{96BDFA25-72F6-475F-8FD8-5DCEF2ECE97B}"/>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792288" y="5824539"/>
                        <a:ext cx="2868612" cy="6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 name="Object 12">
            <a:extLst>
              <a:ext uri="{FF2B5EF4-FFF2-40B4-BE49-F238E27FC236}">
                <a16:creationId xmlns:a16="http://schemas.microsoft.com/office/drawing/2014/main" id="{62B28E07-BBC7-4AF3-8537-9F7F72C1AC33}"/>
              </a:ext>
            </a:extLst>
          </p:cNvPr>
          <p:cNvGraphicFramePr>
            <a:graphicFrameLocks noChangeAspect="1"/>
          </p:cNvGraphicFramePr>
          <p:nvPr/>
        </p:nvGraphicFramePr>
        <p:xfrm>
          <a:off x="4694238" y="5918200"/>
          <a:ext cx="2609850" cy="482600"/>
        </p:xfrm>
        <a:graphic>
          <a:graphicData uri="http://schemas.openxmlformats.org/presentationml/2006/ole">
            <mc:AlternateContent xmlns:mc="http://schemas.openxmlformats.org/markup-compatibility/2006">
              <mc:Choice xmlns:v="urn:schemas-microsoft-com:vml" Requires="v">
                <p:oleObj name="Equation" r:id="rId21" imgW="1028700" imgH="190500" progId="Equation.DSMT4">
                  <p:embed/>
                </p:oleObj>
              </mc:Choice>
              <mc:Fallback>
                <p:oleObj name="Equation" r:id="rId21" imgW="1028700" imgH="190500" progId="Equation.DSMT4">
                  <p:embed/>
                  <p:pic>
                    <p:nvPicPr>
                      <p:cNvPr id="17" name="Object 12">
                        <a:extLst>
                          <a:ext uri="{FF2B5EF4-FFF2-40B4-BE49-F238E27FC236}">
                            <a16:creationId xmlns:a16="http://schemas.microsoft.com/office/drawing/2014/main" id="{62B28E07-BBC7-4AF3-8537-9F7F72C1AC33}"/>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694238" y="5918200"/>
                        <a:ext cx="260985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blinds(horizontal)">
                                      <p:cBhvr>
                                        <p:cTn id="7" dur="500"/>
                                        <p:tgtEl>
                                          <p:spTgt spid="46082"/>
                                        </p:tgtEl>
                                      </p:cBhvr>
                                    </p:animEffect>
                                  </p:childTnLst>
                                </p:cTn>
                              </p:par>
                              <p:par>
                                <p:cTn id="8" presetID="3" presetClass="entr" presetSubtype="10" fill="hold" nodeType="withEffect">
                                  <p:stCondLst>
                                    <p:cond delay="0"/>
                                  </p:stCondLst>
                                  <p:childTnLst>
                                    <p:set>
                                      <p:cBhvr>
                                        <p:cTn id="9" dur="1" fill="hold">
                                          <p:stCondLst>
                                            <p:cond delay="0"/>
                                          </p:stCondLst>
                                        </p:cTn>
                                        <p:tgtEl>
                                          <p:spTgt spid="46083"/>
                                        </p:tgtEl>
                                        <p:attrNameLst>
                                          <p:attrName>style.visibility</p:attrName>
                                        </p:attrNameLst>
                                      </p:cBhvr>
                                      <p:to>
                                        <p:strVal val="visible"/>
                                      </p:to>
                                    </p:set>
                                    <p:animEffect transition="in" filter="blinds(horizontal)">
                                      <p:cBhvr>
                                        <p:cTn id="10" dur="500"/>
                                        <p:tgtEl>
                                          <p:spTgt spid="46083"/>
                                        </p:tgtEl>
                                      </p:cBhvr>
                                    </p:animEffect>
                                  </p:childTnLst>
                                </p:cTn>
                              </p:par>
                              <p:par>
                                <p:cTn id="11" presetID="3" presetClass="entr" presetSubtype="10" fill="hold" nodeType="withEffect">
                                  <p:stCondLst>
                                    <p:cond delay="0"/>
                                  </p:stCondLst>
                                  <p:childTnLst>
                                    <p:set>
                                      <p:cBhvr>
                                        <p:cTn id="12" dur="1" fill="hold">
                                          <p:stCondLst>
                                            <p:cond delay="0"/>
                                          </p:stCondLst>
                                        </p:cTn>
                                        <p:tgtEl>
                                          <p:spTgt spid="46084"/>
                                        </p:tgtEl>
                                        <p:attrNameLst>
                                          <p:attrName>style.visibility</p:attrName>
                                        </p:attrNameLst>
                                      </p:cBhvr>
                                      <p:to>
                                        <p:strVal val="visible"/>
                                      </p:to>
                                    </p:set>
                                    <p:animEffect transition="in" filter="blinds(horizontal)">
                                      <p:cBhvr>
                                        <p:cTn id="13" dur="500"/>
                                        <p:tgtEl>
                                          <p:spTgt spid="4608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linds(horizontal)">
                                      <p:cBhvr>
                                        <p:cTn id="23" dur="500"/>
                                        <p:tgtEl>
                                          <p:spTgt spid="1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linds(horizontal)">
                                      <p:cBhvr>
                                        <p:cTn id="28" dur="500"/>
                                        <p:tgtEl>
                                          <p:spTgt spid="1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linds(horizontal)">
                                      <p:cBhvr>
                                        <p:cTn id="33" dur="500"/>
                                        <p:tgtEl>
                                          <p:spTgt spid="1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linds(horizontal)">
                                      <p:cBhvr>
                                        <p:cTn id="38" dur="500"/>
                                        <p:tgtEl>
                                          <p:spTgt spid="1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linds(horizontal)">
                                      <p:cBhvr>
                                        <p:cTn id="43" dur="500"/>
                                        <p:tgtEl>
                                          <p:spTgt spid="16"/>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blinds(horizontal)">
                                      <p:cBhvr>
                                        <p:cTn id="4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FB206-DB31-403C-A31D-F1DC73C55447}"/>
              </a:ext>
            </a:extLst>
          </p:cNvPr>
          <p:cNvSpPr>
            <a:spLocks noGrp="1"/>
          </p:cNvSpPr>
          <p:nvPr>
            <p:ph type="title"/>
          </p:nvPr>
        </p:nvSpPr>
        <p:spPr>
          <a:xfrm>
            <a:off x="266700" y="238125"/>
            <a:ext cx="11620500" cy="835026"/>
          </a:xfrm>
        </p:spPr>
        <p:txBody>
          <a:bodyPr>
            <a:noAutofit/>
          </a:bodyPr>
          <a:lstStyle/>
          <a:p>
            <a:pPr>
              <a:defRPr/>
            </a:pPr>
            <a:r>
              <a:rPr lang="en-CA" sz="2300" dirty="0"/>
              <a:t>Ex: The flight distance from Vancouver to HK is 10300km.   If the wind speed is 60km/r, how fast must a plane fly if a round trip will take 25hours?  </a:t>
            </a:r>
          </a:p>
        </p:txBody>
      </p:sp>
      <p:graphicFrame>
        <p:nvGraphicFramePr>
          <p:cNvPr id="46082" name="Object 2">
            <a:extLst>
              <a:ext uri="{FF2B5EF4-FFF2-40B4-BE49-F238E27FC236}">
                <a16:creationId xmlns:a16="http://schemas.microsoft.com/office/drawing/2014/main" id="{AE797136-1E53-4F92-9620-C4E596221629}"/>
              </a:ext>
            </a:extLst>
          </p:cNvPr>
          <p:cNvGraphicFramePr>
            <a:graphicFrameLocks noChangeAspect="1"/>
          </p:cNvGraphicFramePr>
          <p:nvPr/>
        </p:nvGraphicFramePr>
        <p:xfrm>
          <a:off x="4021139" y="1743076"/>
          <a:ext cx="681037" cy="352425"/>
        </p:xfrm>
        <a:graphic>
          <a:graphicData uri="http://schemas.openxmlformats.org/presentationml/2006/ole">
            <mc:AlternateContent xmlns:mc="http://schemas.openxmlformats.org/markup-compatibility/2006">
              <mc:Choice xmlns:v="urn:schemas-microsoft-com:vml" Requires="v">
                <p:oleObj name="Equation" r:id="rId3" imgW="342603" imgH="177646" progId="Equation.DSMT4">
                  <p:embed/>
                </p:oleObj>
              </mc:Choice>
              <mc:Fallback>
                <p:oleObj name="Equation" r:id="rId3" imgW="342603" imgH="177646" progId="Equation.DSMT4">
                  <p:embed/>
                  <p:pic>
                    <p:nvPicPr>
                      <p:cNvPr id="46082" name="Object 2">
                        <a:extLst>
                          <a:ext uri="{FF2B5EF4-FFF2-40B4-BE49-F238E27FC236}">
                            <a16:creationId xmlns:a16="http://schemas.microsoft.com/office/drawing/2014/main" id="{AE797136-1E53-4F92-9620-C4E5962216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1139" y="1743076"/>
                        <a:ext cx="681037"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083" name="Object 3">
            <a:extLst>
              <a:ext uri="{FF2B5EF4-FFF2-40B4-BE49-F238E27FC236}">
                <a16:creationId xmlns:a16="http://schemas.microsoft.com/office/drawing/2014/main" id="{5EEA9B24-C9E4-4169-916A-97593C467B21}"/>
              </a:ext>
            </a:extLst>
          </p:cNvPr>
          <p:cNvGraphicFramePr>
            <a:graphicFrameLocks noChangeAspect="1"/>
          </p:cNvGraphicFramePr>
          <p:nvPr/>
        </p:nvGraphicFramePr>
        <p:xfrm>
          <a:off x="4795838" y="1485900"/>
          <a:ext cx="1409700" cy="869950"/>
        </p:xfrm>
        <a:graphic>
          <a:graphicData uri="http://schemas.openxmlformats.org/presentationml/2006/ole">
            <mc:AlternateContent xmlns:mc="http://schemas.openxmlformats.org/markup-compatibility/2006">
              <mc:Choice xmlns:v="urn:schemas-microsoft-com:vml" Requires="v">
                <p:oleObj name="Equation" r:id="rId5" imgW="761669" imgH="469696" progId="Equation.DSMT4">
                  <p:embed/>
                </p:oleObj>
              </mc:Choice>
              <mc:Fallback>
                <p:oleObj name="Equation" r:id="rId5" imgW="761669" imgH="469696" progId="Equation.DSMT4">
                  <p:embed/>
                  <p:pic>
                    <p:nvPicPr>
                      <p:cNvPr id="46083" name="Object 3">
                        <a:extLst>
                          <a:ext uri="{FF2B5EF4-FFF2-40B4-BE49-F238E27FC236}">
                            <a16:creationId xmlns:a16="http://schemas.microsoft.com/office/drawing/2014/main" id="{5EEA9B24-C9E4-4169-916A-97593C467B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5838" y="1485900"/>
                        <a:ext cx="1409700" cy="869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084" name="Object 4">
            <a:extLst>
              <a:ext uri="{FF2B5EF4-FFF2-40B4-BE49-F238E27FC236}">
                <a16:creationId xmlns:a16="http://schemas.microsoft.com/office/drawing/2014/main" id="{330CD446-3654-412F-B996-0481D45C8B3E}"/>
              </a:ext>
            </a:extLst>
          </p:cNvPr>
          <p:cNvGraphicFramePr>
            <a:graphicFrameLocks noChangeAspect="1"/>
          </p:cNvGraphicFramePr>
          <p:nvPr/>
        </p:nvGraphicFramePr>
        <p:xfrm>
          <a:off x="6305550" y="1485901"/>
          <a:ext cx="1201738" cy="887413"/>
        </p:xfrm>
        <a:graphic>
          <a:graphicData uri="http://schemas.openxmlformats.org/presentationml/2006/ole">
            <mc:AlternateContent xmlns:mc="http://schemas.openxmlformats.org/markup-compatibility/2006">
              <mc:Choice xmlns:v="urn:schemas-microsoft-com:vml" Requires="v">
                <p:oleObj name="Equation" r:id="rId7" imgW="634725" imgH="469696" progId="Equation.DSMT4">
                  <p:embed/>
                </p:oleObj>
              </mc:Choice>
              <mc:Fallback>
                <p:oleObj name="Equation" r:id="rId7" imgW="634725" imgH="469696" progId="Equation.DSMT4">
                  <p:embed/>
                  <p:pic>
                    <p:nvPicPr>
                      <p:cNvPr id="46084" name="Object 4">
                        <a:extLst>
                          <a:ext uri="{FF2B5EF4-FFF2-40B4-BE49-F238E27FC236}">
                            <a16:creationId xmlns:a16="http://schemas.microsoft.com/office/drawing/2014/main" id="{330CD446-3654-412F-B996-0481D45C8B3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05550" y="1485901"/>
                        <a:ext cx="1201738" cy="887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 name="Object 6">
            <a:extLst>
              <a:ext uri="{FF2B5EF4-FFF2-40B4-BE49-F238E27FC236}">
                <a16:creationId xmlns:a16="http://schemas.microsoft.com/office/drawing/2014/main" id="{7CFE8DB6-D47F-480B-AEC6-8D4A2BC4DEE1}"/>
              </a:ext>
            </a:extLst>
          </p:cNvPr>
          <p:cNvGraphicFramePr>
            <a:graphicFrameLocks noChangeAspect="1"/>
          </p:cNvGraphicFramePr>
          <p:nvPr/>
        </p:nvGraphicFramePr>
        <p:xfrm>
          <a:off x="1652589" y="2408239"/>
          <a:ext cx="7146925" cy="1006475"/>
        </p:xfrm>
        <a:graphic>
          <a:graphicData uri="http://schemas.openxmlformats.org/presentationml/2006/ole">
            <mc:AlternateContent xmlns:mc="http://schemas.openxmlformats.org/markup-compatibility/2006">
              <mc:Choice xmlns:v="urn:schemas-microsoft-com:vml" Requires="v">
                <p:oleObj name="Equation" r:id="rId9" imgW="3594100" imgH="508000" progId="Equation.DSMT4">
                  <p:embed/>
                </p:oleObj>
              </mc:Choice>
              <mc:Fallback>
                <p:oleObj name="Equation" r:id="rId9" imgW="3594100" imgH="508000" progId="Equation.DSMT4">
                  <p:embed/>
                  <p:pic>
                    <p:nvPicPr>
                      <p:cNvPr id="3" name="Object 6">
                        <a:extLst>
                          <a:ext uri="{FF2B5EF4-FFF2-40B4-BE49-F238E27FC236}">
                            <a16:creationId xmlns:a16="http://schemas.microsoft.com/office/drawing/2014/main" id="{7CFE8DB6-D47F-480B-AEC6-8D4A2BC4DEE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52589" y="2408239"/>
                        <a:ext cx="7146925"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 name="Object 7">
            <a:extLst>
              <a:ext uri="{FF2B5EF4-FFF2-40B4-BE49-F238E27FC236}">
                <a16:creationId xmlns:a16="http://schemas.microsoft.com/office/drawing/2014/main" id="{2875B4CA-AF61-49DB-8F02-E9C4F733ED0F}"/>
              </a:ext>
            </a:extLst>
          </p:cNvPr>
          <p:cNvGraphicFramePr>
            <a:graphicFrameLocks noChangeAspect="1"/>
          </p:cNvGraphicFramePr>
          <p:nvPr/>
        </p:nvGraphicFramePr>
        <p:xfrm>
          <a:off x="1690689" y="3586164"/>
          <a:ext cx="7043737" cy="503237"/>
        </p:xfrm>
        <a:graphic>
          <a:graphicData uri="http://schemas.openxmlformats.org/presentationml/2006/ole">
            <mc:AlternateContent xmlns:mc="http://schemas.openxmlformats.org/markup-compatibility/2006">
              <mc:Choice xmlns:v="urn:schemas-microsoft-com:vml" Requires="v">
                <p:oleObj name="Equation" r:id="rId11" imgW="3543300" imgH="254000" progId="Equation.DSMT4">
                  <p:embed/>
                </p:oleObj>
              </mc:Choice>
              <mc:Fallback>
                <p:oleObj name="Equation" r:id="rId11" imgW="3543300" imgH="254000" progId="Equation.DSMT4">
                  <p:embed/>
                  <p:pic>
                    <p:nvPicPr>
                      <p:cNvPr id="4" name="Object 7">
                        <a:extLst>
                          <a:ext uri="{FF2B5EF4-FFF2-40B4-BE49-F238E27FC236}">
                            <a16:creationId xmlns:a16="http://schemas.microsoft.com/office/drawing/2014/main" id="{2875B4CA-AF61-49DB-8F02-E9C4F733ED0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90689" y="3586164"/>
                        <a:ext cx="7043737"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8">
            <a:extLst>
              <a:ext uri="{FF2B5EF4-FFF2-40B4-BE49-F238E27FC236}">
                <a16:creationId xmlns:a16="http://schemas.microsoft.com/office/drawing/2014/main" id="{A47E0152-4366-4EC6-B361-B0A1B6D37685}"/>
              </a:ext>
            </a:extLst>
          </p:cNvPr>
          <p:cNvGraphicFramePr>
            <a:graphicFrameLocks noChangeAspect="1"/>
          </p:cNvGraphicFramePr>
          <p:nvPr/>
        </p:nvGraphicFramePr>
        <p:xfrm>
          <a:off x="2274889" y="4146550"/>
          <a:ext cx="7170737" cy="603250"/>
        </p:xfrm>
        <a:graphic>
          <a:graphicData uri="http://schemas.openxmlformats.org/presentationml/2006/ole">
            <mc:AlternateContent xmlns:mc="http://schemas.openxmlformats.org/markup-compatibility/2006">
              <mc:Choice xmlns:v="urn:schemas-microsoft-com:vml" Requires="v">
                <p:oleObj name="Equation" r:id="rId13" imgW="3606800" imgH="304800" progId="Equation.DSMT4">
                  <p:embed/>
                </p:oleObj>
              </mc:Choice>
              <mc:Fallback>
                <p:oleObj name="Equation" r:id="rId13" imgW="3606800" imgH="304800" progId="Equation.DSMT4">
                  <p:embed/>
                  <p:pic>
                    <p:nvPicPr>
                      <p:cNvPr id="5" name="Object 8">
                        <a:extLst>
                          <a:ext uri="{FF2B5EF4-FFF2-40B4-BE49-F238E27FC236}">
                            <a16:creationId xmlns:a16="http://schemas.microsoft.com/office/drawing/2014/main" id="{A47E0152-4366-4EC6-B361-B0A1B6D3768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74889" y="4146550"/>
                        <a:ext cx="7170737" cy="603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9">
            <a:extLst>
              <a:ext uri="{FF2B5EF4-FFF2-40B4-BE49-F238E27FC236}">
                <a16:creationId xmlns:a16="http://schemas.microsoft.com/office/drawing/2014/main" id="{B0AA9052-45AA-4777-BCAD-796017A5F5FB}"/>
              </a:ext>
            </a:extLst>
          </p:cNvPr>
          <p:cNvGraphicFramePr>
            <a:graphicFrameLocks noChangeAspect="1"/>
          </p:cNvGraphicFramePr>
          <p:nvPr/>
        </p:nvGraphicFramePr>
        <p:xfrm>
          <a:off x="2478088" y="4806950"/>
          <a:ext cx="3179762" cy="427038"/>
        </p:xfrm>
        <a:graphic>
          <a:graphicData uri="http://schemas.openxmlformats.org/presentationml/2006/ole">
            <mc:AlternateContent xmlns:mc="http://schemas.openxmlformats.org/markup-compatibility/2006">
              <mc:Choice xmlns:v="urn:schemas-microsoft-com:vml" Requires="v">
                <p:oleObj name="Equation" r:id="rId15" imgW="1600200" imgH="215900" progId="Equation.DSMT4">
                  <p:embed/>
                </p:oleObj>
              </mc:Choice>
              <mc:Fallback>
                <p:oleObj name="Equation" r:id="rId15" imgW="1600200" imgH="215900" progId="Equation.DSMT4">
                  <p:embed/>
                  <p:pic>
                    <p:nvPicPr>
                      <p:cNvPr id="6" name="Object 9">
                        <a:extLst>
                          <a:ext uri="{FF2B5EF4-FFF2-40B4-BE49-F238E27FC236}">
                            <a16:creationId xmlns:a16="http://schemas.microsoft.com/office/drawing/2014/main" id="{B0AA9052-45AA-4777-BCAD-796017A5F5F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78088" y="4806950"/>
                        <a:ext cx="3179762" cy="427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10">
            <a:extLst>
              <a:ext uri="{FF2B5EF4-FFF2-40B4-BE49-F238E27FC236}">
                <a16:creationId xmlns:a16="http://schemas.microsoft.com/office/drawing/2014/main" id="{6F4BEF55-7D67-4B6F-A77F-AAB580A74C03}"/>
              </a:ext>
            </a:extLst>
          </p:cNvPr>
          <p:cNvGraphicFramePr>
            <a:graphicFrameLocks noChangeAspect="1"/>
          </p:cNvGraphicFramePr>
          <p:nvPr/>
        </p:nvGraphicFramePr>
        <p:xfrm>
          <a:off x="1858964" y="5429250"/>
          <a:ext cx="3635375" cy="427038"/>
        </p:xfrm>
        <a:graphic>
          <a:graphicData uri="http://schemas.openxmlformats.org/presentationml/2006/ole">
            <mc:AlternateContent xmlns:mc="http://schemas.openxmlformats.org/markup-compatibility/2006">
              <mc:Choice xmlns:v="urn:schemas-microsoft-com:vml" Requires="v">
                <p:oleObj name="Equation" r:id="rId17" imgW="1828800" imgH="215900" progId="Equation.DSMT4">
                  <p:embed/>
                </p:oleObj>
              </mc:Choice>
              <mc:Fallback>
                <p:oleObj name="Equation" r:id="rId17" imgW="1828800" imgH="215900" progId="Equation.DSMT4">
                  <p:embed/>
                  <p:pic>
                    <p:nvPicPr>
                      <p:cNvPr id="7" name="Object 10">
                        <a:extLst>
                          <a:ext uri="{FF2B5EF4-FFF2-40B4-BE49-F238E27FC236}">
                            <a16:creationId xmlns:a16="http://schemas.microsoft.com/office/drawing/2014/main" id="{6F4BEF55-7D67-4B6F-A77F-AAB580A74C03}"/>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858964" y="5429250"/>
                        <a:ext cx="3635375" cy="427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11">
            <a:extLst>
              <a:ext uri="{FF2B5EF4-FFF2-40B4-BE49-F238E27FC236}">
                <a16:creationId xmlns:a16="http://schemas.microsoft.com/office/drawing/2014/main" id="{84F41F24-48D4-43B7-80C7-2D8D3A2CB254}"/>
              </a:ext>
            </a:extLst>
          </p:cNvPr>
          <p:cNvGraphicFramePr>
            <a:graphicFrameLocks noChangeAspect="1"/>
          </p:cNvGraphicFramePr>
          <p:nvPr/>
        </p:nvGraphicFramePr>
        <p:xfrm>
          <a:off x="1817688" y="6078539"/>
          <a:ext cx="3046412" cy="650875"/>
        </p:xfrm>
        <a:graphic>
          <a:graphicData uri="http://schemas.openxmlformats.org/presentationml/2006/ole">
            <mc:AlternateContent xmlns:mc="http://schemas.openxmlformats.org/markup-compatibility/2006">
              <mc:Choice xmlns:v="urn:schemas-microsoft-com:vml" Requires="v">
                <p:oleObj name="Equation" r:id="rId19" imgW="2603500" imgH="558800" progId="Equation.DSMT4">
                  <p:embed/>
                </p:oleObj>
              </mc:Choice>
              <mc:Fallback>
                <p:oleObj name="Equation" r:id="rId19" imgW="2603500" imgH="558800" progId="Equation.DSMT4">
                  <p:embed/>
                  <p:pic>
                    <p:nvPicPr>
                      <p:cNvPr id="8" name="Object 11">
                        <a:extLst>
                          <a:ext uri="{FF2B5EF4-FFF2-40B4-BE49-F238E27FC236}">
                            <a16:creationId xmlns:a16="http://schemas.microsoft.com/office/drawing/2014/main" id="{84F41F24-48D4-43B7-80C7-2D8D3A2CB254}"/>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817688" y="6078539"/>
                        <a:ext cx="3046412" cy="6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12">
            <a:extLst>
              <a:ext uri="{FF2B5EF4-FFF2-40B4-BE49-F238E27FC236}">
                <a16:creationId xmlns:a16="http://schemas.microsoft.com/office/drawing/2014/main" id="{5EE8098E-0656-45D6-87B8-7878BF2FD47F}"/>
              </a:ext>
            </a:extLst>
          </p:cNvPr>
          <p:cNvGraphicFramePr>
            <a:graphicFrameLocks noChangeAspect="1"/>
          </p:cNvGraphicFramePr>
          <p:nvPr/>
        </p:nvGraphicFramePr>
        <p:xfrm>
          <a:off x="4813301" y="6172200"/>
          <a:ext cx="2803525" cy="482600"/>
        </p:xfrm>
        <a:graphic>
          <a:graphicData uri="http://schemas.openxmlformats.org/presentationml/2006/ole">
            <mc:AlternateContent xmlns:mc="http://schemas.openxmlformats.org/markup-compatibility/2006">
              <mc:Choice xmlns:v="urn:schemas-microsoft-com:vml" Requires="v">
                <p:oleObj name="Equation" r:id="rId21" imgW="1104900" imgH="190500" progId="Equation.DSMT4">
                  <p:embed/>
                </p:oleObj>
              </mc:Choice>
              <mc:Fallback>
                <p:oleObj name="Equation" r:id="rId21" imgW="1104900" imgH="190500" progId="Equation.DSMT4">
                  <p:embed/>
                  <p:pic>
                    <p:nvPicPr>
                      <p:cNvPr id="9" name="Object 12">
                        <a:extLst>
                          <a:ext uri="{FF2B5EF4-FFF2-40B4-BE49-F238E27FC236}">
                            <a16:creationId xmlns:a16="http://schemas.microsoft.com/office/drawing/2014/main" id="{5EE8098E-0656-45D6-87B8-7878BF2FD47F}"/>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813301" y="6172200"/>
                        <a:ext cx="2803525"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blinds(horizontal)">
                                      <p:cBhvr>
                                        <p:cTn id="7" dur="500"/>
                                        <p:tgtEl>
                                          <p:spTgt spid="46082"/>
                                        </p:tgtEl>
                                      </p:cBhvr>
                                    </p:animEffect>
                                  </p:childTnLst>
                                </p:cTn>
                              </p:par>
                              <p:par>
                                <p:cTn id="8" presetID="3" presetClass="entr" presetSubtype="10" fill="hold" nodeType="withEffect">
                                  <p:stCondLst>
                                    <p:cond delay="0"/>
                                  </p:stCondLst>
                                  <p:childTnLst>
                                    <p:set>
                                      <p:cBhvr>
                                        <p:cTn id="9" dur="1" fill="hold">
                                          <p:stCondLst>
                                            <p:cond delay="0"/>
                                          </p:stCondLst>
                                        </p:cTn>
                                        <p:tgtEl>
                                          <p:spTgt spid="46083"/>
                                        </p:tgtEl>
                                        <p:attrNameLst>
                                          <p:attrName>style.visibility</p:attrName>
                                        </p:attrNameLst>
                                      </p:cBhvr>
                                      <p:to>
                                        <p:strVal val="visible"/>
                                      </p:to>
                                    </p:set>
                                    <p:animEffect transition="in" filter="blinds(horizontal)">
                                      <p:cBhvr>
                                        <p:cTn id="10" dur="500"/>
                                        <p:tgtEl>
                                          <p:spTgt spid="46083"/>
                                        </p:tgtEl>
                                      </p:cBhvr>
                                    </p:animEffect>
                                  </p:childTnLst>
                                </p:cTn>
                              </p:par>
                              <p:par>
                                <p:cTn id="11" presetID="3" presetClass="entr" presetSubtype="10" fill="hold" nodeType="withEffect">
                                  <p:stCondLst>
                                    <p:cond delay="0"/>
                                  </p:stCondLst>
                                  <p:childTnLst>
                                    <p:set>
                                      <p:cBhvr>
                                        <p:cTn id="12" dur="1" fill="hold">
                                          <p:stCondLst>
                                            <p:cond delay="0"/>
                                          </p:stCondLst>
                                        </p:cTn>
                                        <p:tgtEl>
                                          <p:spTgt spid="46084"/>
                                        </p:tgtEl>
                                        <p:attrNameLst>
                                          <p:attrName>style.visibility</p:attrName>
                                        </p:attrNameLst>
                                      </p:cBhvr>
                                      <p:to>
                                        <p:strVal val="visible"/>
                                      </p:to>
                                    </p:set>
                                    <p:animEffect transition="in" filter="blinds(horizontal)">
                                      <p:cBhvr>
                                        <p:cTn id="13" dur="500"/>
                                        <p:tgtEl>
                                          <p:spTgt spid="4608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linds(horizontal)">
                                      <p:cBhvr>
                                        <p:cTn id="23" dur="500"/>
                                        <p:tgtEl>
                                          <p:spTgt spid="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linds(horizontal)">
                                      <p:cBhvr>
                                        <p:cTn id="28" dur="500"/>
                                        <p:tgtEl>
                                          <p:spTgt spid="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linds(horizontal)">
                                      <p:cBhvr>
                                        <p:cTn id="33" dur="500"/>
                                        <p:tgtEl>
                                          <p:spTgt spid="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blinds(horizontal)">
                                      <p:cBhvr>
                                        <p:cTn id="38" dur="500"/>
                                        <p:tgtEl>
                                          <p:spTgt spid="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linds(horizontal)">
                                      <p:cBhvr>
                                        <p:cTn id="43" dur="500"/>
                                        <p:tgtEl>
                                          <p:spTgt spid="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blinds(horizontal)">
                                      <p:cBhvr>
                                        <p:cTn id="4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a:extLst>
              <a:ext uri="{FF2B5EF4-FFF2-40B4-BE49-F238E27FC236}">
                <a16:creationId xmlns:a16="http://schemas.microsoft.com/office/drawing/2014/main" id="{86570FD4-E4FA-4447-BCE5-472B4A8E7290}"/>
              </a:ext>
            </a:extLst>
          </p:cNvPr>
          <p:cNvSpPr>
            <a:spLocks noGrp="1"/>
          </p:cNvSpPr>
          <p:nvPr>
            <p:ph sz="quarter" idx="1"/>
          </p:nvPr>
        </p:nvSpPr>
        <p:spPr>
          <a:xfrm>
            <a:off x="142875" y="139701"/>
            <a:ext cx="9871075" cy="862013"/>
          </a:xfrm>
        </p:spPr>
        <p:txBody>
          <a:bodyPr/>
          <a:lstStyle/>
          <a:p>
            <a:r>
              <a:rPr lang="en-CA" altLang="en-US" dirty="0"/>
              <a:t>This graph shows the time required for a round trip (y) as a function of the plane speed (x)</a:t>
            </a:r>
          </a:p>
        </p:txBody>
      </p:sp>
      <p:graphicFrame>
        <p:nvGraphicFramePr>
          <p:cNvPr id="4" name="Object 2">
            <a:extLst>
              <a:ext uri="{FF2B5EF4-FFF2-40B4-BE49-F238E27FC236}">
                <a16:creationId xmlns:a16="http://schemas.microsoft.com/office/drawing/2014/main" id="{29A303F2-47E6-4218-910B-831DA3BB67AC}"/>
              </a:ext>
            </a:extLst>
          </p:cNvPr>
          <p:cNvGraphicFramePr>
            <a:graphicFrameLocks noChangeAspect="1"/>
          </p:cNvGraphicFramePr>
          <p:nvPr/>
        </p:nvGraphicFramePr>
        <p:xfrm>
          <a:off x="3843339" y="1158876"/>
          <a:ext cx="555625" cy="327025"/>
        </p:xfrm>
        <a:graphic>
          <a:graphicData uri="http://schemas.openxmlformats.org/presentationml/2006/ole">
            <mc:AlternateContent xmlns:mc="http://schemas.openxmlformats.org/markup-compatibility/2006">
              <mc:Choice xmlns:v="urn:schemas-microsoft-com:vml" Requires="v">
                <p:oleObj name="Equation" r:id="rId3" imgW="279279" imgH="165028" progId="Equation.DSMT4">
                  <p:embed/>
                </p:oleObj>
              </mc:Choice>
              <mc:Fallback>
                <p:oleObj name="Equation" r:id="rId3" imgW="279279" imgH="165028" progId="Equation.DSMT4">
                  <p:embed/>
                  <p:pic>
                    <p:nvPicPr>
                      <p:cNvPr id="4" name="Object 2">
                        <a:extLst>
                          <a:ext uri="{FF2B5EF4-FFF2-40B4-BE49-F238E27FC236}">
                            <a16:creationId xmlns:a16="http://schemas.microsoft.com/office/drawing/2014/main" id="{29A303F2-47E6-4218-910B-831DA3BB67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3339" y="1158876"/>
                        <a:ext cx="555625" cy="327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3">
            <a:extLst>
              <a:ext uri="{FF2B5EF4-FFF2-40B4-BE49-F238E27FC236}">
                <a16:creationId xmlns:a16="http://schemas.microsoft.com/office/drawing/2014/main" id="{A6743C0B-8F9C-4CA7-99BA-F622B05066AE}"/>
              </a:ext>
            </a:extLst>
          </p:cNvPr>
          <p:cNvGraphicFramePr>
            <a:graphicFrameLocks noChangeAspect="1"/>
          </p:cNvGraphicFramePr>
          <p:nvPr/>
        </p:nvGraphicFramePr>
        <p:xfrm>
          <a:off x="4451350" y="887413"/>
          <a:ext cx="1409700" cy="869950"/>
        </p:xfrm>
        <a:graphic>
          <a:graphicData uri="http://schemas.openxmlformats.org/presentationml/2006/ole">
            <mc:AlternateContent xmlns:mc="http://schemas.openxmlformats.org/markup-compatibility/2006">
              <mc:Choice xmlns:v="urn:schemas-microsoft-com:vml" Requires="v">
                <p:oleObj name="Equation" r:id="rId5" imgW="761669" imgH="469696" progId="Equation.DSMT4">
                  <p:embed/>
                </p:oleObj>
              </mc:Choice>
              <mc:Fallback>
                <p:oleObj name="Equation" r:id="rId5" imgW="761669" imgH="469696" progId="Equation.DSMT4">
                  <p:embed/>
                  <p:pic>
                    <p:nvPicPr>
                      <p:cNvPr id="5" name="Object 3">
                        <a:extLst>
                          <a:ext uri="{FF2B5EF4-FFF2-40B4-BE49-F238E27FC236}">
                            <a16:creationId xmlns:a16="http://schemas.microsoft.com/office/drawing/2014/main" id="{A6743C0B-8F9C-4CA7-99BA-F622B05066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51350" y="887413"/>
                        <a:ext cx="1409700" cy="869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4">
            <a:extLst>
              <a:ext uri="{FF2B5EF4-FFF2-40B4-BE49-F238E27FC236}">
                <a16:creationId xmlns:a16="http://schemas.microsoft.com/office/drawing/2014/main" id="{142BB9F8-3970-45F3-9966-D89E49D6A374}"/>
              </a:ext>
            </a:extLst>
          </p:cNvPr>
          <p:cNvGraphicFramePr>
            <a:graphicFrameLocks noChangeAspect="1"/>
          </p:cNvGraphicFramePr>
          <p:nvPr/>
        </p:nvGraphicFramePr>
        <p:xfrm>
          <a:off x="5961064" y="887413"/>
          <a:ext cx="1201737" cy="887412"/>
        </p:xfrm>
        <a:graphic>
          <a:graphicData uri="http://schemas.openxmlformats.org/presentationml/2006/ole">
            <mc:AlternateContent xmlns:mc="http://schemas.openxmlformats.org/markup-compatibility/2006">
              <mc:Choice xmlns:v="urn:schemas-microsoft-com:vml" Requires="v">
                <p:oleObj name="Equation" r:id="rId7" imgW="634725" imgH="469696" progId="Equation.DSMT4">
                  <p:embed/>
                </p:oleObj>
              </mc:Choice>
              <mc:Fallback>
                <p:oleObj name="Equation" r:id="rId7" imgW="634725" imgH="469696" progId="Equation.DSMT4">
                  <p:embed/>
                  <p:pic>
                    <p:nvPicPr>
                      <p:cNvPr id="6" name="Object 4">
                        <a:extLst>
                          <a:ext uri="{FF2B5EF4-FFF2-40B4-BE49-F238E27FC236}">
                            <a16:creationId xmlns:a16="http://schemas.microsoft.com/office/drawing/2014/main" id="{142BB9F8-3970-45F3-9966-D89E49D6A37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61064" y="887413"/>
                        <a:ext cx="1201737" cy="887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2" name="Group 11">
            <a:extLst>
              <a:ext uri="{FF2B5EF4-FFF2-40B4-BE49-F238E27FC236}">
                <a16:creationId xmlns:a16="http://schemas.microsoft.com/office/drawing/2014/main" id="{334991CC-E18E-45C4-8D74-748DA2D58B07}"/>
              </a:ext>
            </a:extLst>
          </p:cNvPr>
          <p:cNvGrpSpPr>
            <a:grpSpLocks/>
          </p:cNvGrpSpPr>
          <p:nvPr/>
        </p:nvGrpSpPr>
        <p:grpSpPr bwMode="auto">
          <a:xfrm>
            <a:off x="1611313" y="2160589"/>
            <a:ext cx="8585200" cy="3756025"/>
            <a:chOff x="87972" y="2160345"/>
            <a:chExt cx="8584760" cy="3756658"/>
          </a:xfrm>
        </p:grpSpPr>
        <p:pic>
          <p:nvPicPr>
            <p:cNvPr id="30729" name="Picture 3">
              <a:extLst>
                <a:ext uri="{FF2B5EF4-FFF2-40B4-BE49-F238E27FC236}">
                  <a16:creationId xmlns:a16="http://schemas.microsoft.com/office/drawing/2014/main" id="{2C24B445-4AA0-4701-8057-119A01FD5A2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972" y="2160345"/>
              <a:ext cx="8359677" cy="3756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0" name="TextBox 4">
              <a:extLst>
                <a:ext uri="{FF2B5EF4-FFF2-40B4-BE49-F238E27FC236}">
                  <a16:creationId xmlns:a16="http://schemas.microsoft.com/office/drawing/2014/main" id="{2F152768-933F-49AD-8343-01DA6C1EBC07}"/>
                </a:ext>
              </a:extLst>
            </p:cNvPr>
            <p:cNvSpPr txBox="1">
              <a:spLocks noChangeArrowheads="1"/>
            </p:cNvSpPr>
            <p:nvPr/>
          </p:nvSpPr>
          <p:spPr bwMode="auto">
            <a:xfrm rot="-5400000">
              <a:off x="3804334" y="2706859"/>
              <a:ext cx="11545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CA" altLang="en-US"/>
                <a:t>Time</a:t>
              </a:r>
            </a:p>
          </p:txBody>
        </p:sp>
        <p:sp>
          <p:nvSpPr>
            <p:cNvPr id="30731" name="TextBox 5">
              <a:extLst>
                <a:ext uri="{FF2B5EF4-FFF2-40B4-BE49-F238E27FC236}">
                  <a16:creationId xmlns:a16="http://schemas.microsoft.com/office/drawing/2014/main" id="{63073F6A-E0AB-4F4D-93C8-694B80334C63}"/>
                </a:ext>
              </a:extLst>
            </p:cNvPr>
            <p:cNvSpPr txBox="1">
              <a:spLocks noChangeArrowheads="1"/>
            </p:cNvSpPr>
            <p:nvPr/>
          </p:nvSpPr>
          <p:spPr bwMode="auto">
            <a:xfrm>
              <a:off x="7751299" y="3988191"/>
              <a:ext cx="9214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CA" altLang="en-US"/>
                <a:t>Speed</a:t>
              </a:r>
            </a:p>
          </p:txBody>
        </p:sp>
      </p:grpSp>
      <p:pic>
        <p:nvPicPr>
          <p:cNvPr id="13" name="Picture 12">
            <a:extLst>
              <a:ext uri="{FF2B5EF4-FFF2-40B4-BE49-F238E27FC236}">
                <a16:creationId xmlns:a16="http://schemas.microsoft.com/office/drawing/2014/main" id="{4EFF0F47-00CF-4F87-8A31-5A24DAD70AA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20582" y="2027238"/>
            <a:ext cx="6919913" cy="408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reeform 159">
            <a:extLst>
              <a:ext uri="{FF2B5EF4-FFF2-40B4-BE49-F238E27FC236}">
                <a16:creationId xmlns:a16="http://schemas.microsoft.com/office/drawing/2014/main" id="{2AE681B2-E72C-4EA8-AAFC-D511D5C00E21}"/>
              </a:ext>
            </a:extLst>
          </p:cNvPr>
          <p:cNvSpPr>
            <a:spLocks/>
          </p:cNvSpPr>
          <p:nvPr/>
        </p:nvSpPr>
        <p:spPr bwMode="auto">
          <a:xfrm>
            <a:off x="3920795" y="2108200"/>
            <a:ext cx="5165725" cy="2851150"/>
          </a:xfrm>
          <a:custGeom>
            <a:avLst/>
            <a:gdLst>
              <a:gd name="T0" fmla="*/ 2147483646 w 763"/>
              <a:gd name="T1" fmla="*/ 2147483646 h 421"/>
              <a:gd name="T2" fmla="*/ 2147483646 w 763"/>
              <a:gd name="T3" fmla="*/ 2147483646 h 421"/>
              <a:gd name="T4" fmla="*/ 2147483646 w 763"/>
              <a:gd name="T5" fmla="*/ 2147483646 h 421"/>
              <a:gd name="T6" fmla="*/ 2147483646 w 763"/>
              <a:gd name="T7" fmla="*/ 2147483646 h 421"/>
              <a:gd name="T8" fmla="*/ 2147483646 w 763"/>
              <a:gd name="T9" fmla="*/ 2147483646 h 421"/>
              <a:gd name="T10" fmla="*/ 2147483646 w 763"/>
              <a:gd name="T11" fmla="*/ 2147483646 h 421"/>
              <a:gd name="T12" fmla="*/ 2147483646 w 763"/>
              <a:gd name="T13" fmla="*/ 2147483646 h 421"/>
              <a:gd name="T14" fmla="*/ 2147483646 w 763"/>
              <a:gd name="T15" fmla="*/ 2147483646 h 421"/>
              <a:gd name="T16" fmla="*/ 2147483646 w 763"/>
              <a:gd name="T17" fmla="*/ 2147483646 h 421"/>
              <a:gd name="T18" fmla="*/ 2147483646 w 763"/>
              <a:gd name="T19" fmla="*/ 2147483646 h 421"/>
              <a:gd name="T20" fmla="*/ 2147483646 w 763"/>
              <a:gd name="T21" fmla="*/ 2147483646 h 421"/>
              <a:gd name="T22" fmla="*/ 2147483646 w 763"/>
              <a:gd name="T23" fmla="*/ 2147483646 h 421"/>
              <a:gd name="T24" fmla="*/ 2147483646 w 763"/>
              <a:gd name="T25" fmla="*/ 2147483646 h 421"/>
              <a:gd name="T26" fmla="*/ 2147483646 w 763"/>
              <a:gd name="T27" fmla="*/ 2147483646 h 421"/>
              <a:gd name="T28" fmla="*/ 2147483646 w 763"/>
              <a:gd name="T29" fmla="*/ 2147483646 h 421"/>
              <a:gd name="T30" fmla="*/ 2147483646 w 763"/>
              <a:gd name="T31" fmla="*/ 2147483646 h 421"/>
              <a:gd name="T32" fmla="*/ 2147483646 w 763"/>
              <a:gd name="T33" fmla="*/ 2147483646 h 421"/>
              <a:gd name="T34" fmla="*/ 2147483646 w 763"/>
              <a:gd name="T35" fmla="*/ 2147483646 h 421"/>
              <a:gd name="T36" fmla="*/ 2147483646 w 763"/>
              <a:gd name="T37" fmla="*/ 2147483646 h 421"/>
              <a:gd name="T38" fmla="*/ 2147483646 w 763"/>
              <a:gd name="T39" fmla="*/ 2147483646 h 421"/>
              <a:gd name="T40" fmla="*/ 2147483646 w 763"/>
              <a:gd name="T41" fmla="*/ 2147483646 h 421"/>
              <a:gd name="T42" fmla="*/ 2147483646 w 763"/>
              <a:gd name="T43" fmla="*/ 2147483646 h 421"/>
              <a:gd name="T44" fmla="*/ 2147483646 w 763"/>
              <a:gd name="T45" fmla="*/ 2147483646 h 421"/>
              <a:gd name="T46" fmla="*/ 2147483646 w 763"/>
              <a:gd name="T47" fmla="*/ 2147483646 h 421"/>
              <a:gd name="T48" fmla="*/ 2147483646 w 763"/>
              <a:gd name="T49" fmla="*/ 2147483646 h 421"/>
              <a:gd name="T50" fmla="*/ 2147483646 w 763"/>
              <a:gd name="T51" fmla="*/ 2147483646 h 421"/>
              <a:gd name="T52" fmla="*/ 2147483646 w 763"/>
              <a:gd name="T53" fmla="*/ 2147483646 h 421"/>
              <a:gd name="T54" fmla="*/ 2147483646 w 763"/>
              <a:gd name="T55" fmla="*/ 2147483646 h 421"/>
              <a:gd name="T56" fmla="*/ 2147483646 w 763"/>
              <a:gd name="T57" fmla="*/ 2147483646 h 421"/>
              <a:gd name="T58" fmla="*/ 2147483646 w 763"/>
              <a:gd name="T59" fmla="*/ 2147483646 h 421"/>
              <a:gd name="T60" fmla="*/ 2147483646 w 763"/>
              <a:gd name="T61" fmla="*/ 2147483646 h 421"/>
              <a:gd name="T62" fmla="*/ 2147483646 w 763"/>
              <a:gd name="T63" fmla="*/ 2147483646 h 421"/>
              <a:gd name="T64" fmla="*/ 2147483646 w 763"/>
              <a:gd name="T65" fmla="*/ 2147483646 h 421"/>
              <a:gd name="T66" fmla="*/ 2147483646 w 763"/>
              <a:gd name="T67" fmla="*/ 2147483646 h 421"/>
              <a:gd name="T68" fmla="*/ 2147483646 w 763"/>
              <a:gd name="T69" fmla="*/ 2147483646 h 421"/>
              <a:gd name="T70" fmla="*/ 2147483646 w 763"/>
              <a:gd name="T71" fmla="*/ 2147483646 h 421"/>
              <a:gd name="T72" fmla="*/ 2147483646 w 763"/>
              <a:gd name="T73" fmla="*/ 2147483646 h 421"/>
              <a:gd name="T74" fmla="*/ 2147483646 w 763"/>
              <a:gd name="T75" fmla="*/ 2147483646 h 421"/>
              <a:gd name="T76" fmla="*/ 2147483646 w 763"/>
              <a:gd name="T77" fmla="*/ 2147483646 h 421"/>
              <a:gd name="T78" fmla="*/ 2147483646 w 763"/>
              <a:gd name="T79" fmla="*/ 2147483646 h 421"/>
              <a:gd name="T80" fmla="*/ 2147483646 w 763"/>
              <a:gd name="T81" fmla="*/ 2147483646 h 421"/>
              <a:gd name="T82" fmla="*/ 2147483646 w 763"/>
              <a:gd name="T83" fmla="*/ 2147483646 h 421"/>
              <a:gd name="T84" fmla="*/ 2147483646 w 763"/>
              <a:gd name="T85" fmla="*/ 2147483646 h 421"/>
              <a:gd name="T86" fmla="*/ 2147483646 w 763"/>
              <a:gd name="T87" fmla="*/ 2147483646 h 421"/>
              <a:gd name="T88" fmla="*/ 2147483646 w 763"/>
              <a:gd name="T89" fmla="*/ 2147483646 h 421"/>
              <a:gd name="T90" fmla="*/ 2147483646 w 763"/>
              <a:gd name="T91" fmla="*/ 2147483646 h 421"/>
              <a:gd name="T92" fmla="*/ 2147483646 w 763"/>
              <a:gd name="T93" fmla="*/ 2147483646 h 421"/>
              <a:gd name="T94" fmla="*/ 2147483646 w 763"/>
              <a:gd name="T95" fmla="*/ 2147483646 h 421"/>
              <a:gd name="T96" fmla="*/ 2147483646 w 763"/>
              <a:gd name="T97" fmla="*/ 2147483646 h 421"/>
              <a:gd name="T98" fmla="*/ 2147483646 w 763"/>
              <a:gd name="T99" fmla="*/ 2147483646 h 421"/>
              <a:gd name="T100" fmla="*/ 2147483646 w 763"/>
              <a:gd name="T101" fmla="*/ 2147483646 h 421"/>
              <a:gd name="T102" fmla="*/ 2147483646 w 763"/>
              <a:gd name="T103" fmla="*/ 2147483646 h 421"/>
              <a:gd name="T104" fmla="*/ 2147483646 w 763"/>
              <a:gd name="T105" fmla="*/ 2147483646 h 421"/>
              <a:gd name="T106" fmla="*/ 2147483646 w 763"/>
              <a:gd name="T107" fmla="*/ 2147483646 h 421"/>
              <a:gd name="T108" fmla="*/ 2147483646 w 763"/>
              <a:gd name="T109" fmla="*/ 2147483646 h 421"/>
              <a:gd name="T110" fmla="*/ 2147483646 w 763"/>
              <a:gd name="T111" fmla="*/ 2147483646 h 421"/>
              <a:gd name="T112" fmla="*/ 2147483646 w 763"/>
              <a:gd name="T113" fmla="*/ 2147483646 h 421"/>
              <a:gd name="T114" fmla="*/ 2147483646 w 763"/>
              <a:gd name="T115" fmla="*/ 2147483646 h 421"/>
              <a:gd name="T116" fmla="*/ 2147483646 w 763"/>
              <a:gd name="T117" fmla="*/ 2147483646 h 421"/>
              <a:gd name="T118" fmla="*/ 2147483646 w 763"/>
              <a:gd name="T119" fmla="*/ 2147483646 h 421"/>
              <a:gd name="T120" fmla="*/ 2147483646 w 763"/>
              <a:gd name="T121" fmla="*/ 2147483646 h 421"/>
              <a:gd name="T122" fmla="*/ 2147483646 w 763"/>
              <a:gd name="T123" fmla="*/ 2147483646 h 421"/>
              <a:gd name="T124" fmla="*/ 2147483646 w 763"/>
              <a:gd name="T125" fmla="*/ 2147483646 h 42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3" h="421">
                <a:moveTo>
                  <a:pt x="0" y="0"/>
                </a:moveTo>
                <a:lnTo>
                  <a:pt x="2" y="8"/>
                </a:lnTo>
                <a:lnTo>
                  <a:pt x="4" y="16"/>
                </a:lnTo>
                <a:lnTo>
                  <a:pt x="6" y="24"/>
                </a:lnTo>
                <a:lnTo>
                  <a:pt x="8" y="31"/>
                </a:lnTo>
                <a:lnTo>
                  <a:pt x="10" y="38"/>
                </a:lnTo>
                <a:lnTo>
                  <a:pt x="12" y="45"/>
                </a:lnTo>
                <a:lnTo>
                  <a:pt x="14" y="52"/>
                </a:lnTo>
                <a:lnTo>
                  <a:pt x="16" y="59"/>
                </a:lnTo>
                <a:lnTo>
                  <a:pt x="18" y="65"/>
                </a:lnTo>
                <a:lnTo>
                  <a:pt x="20" y="71"/>
                </a:lnTo>
                <a:lnTo>
                  <a:pt x="22" y="77"/>
                </a:lnTo>
                <a:lnTo>
                  <a:pt x="24" y="83"/>
                </a:lnTo>
                <a:lnTo>
                  <a:pt x="26" y="88"/>
                </a:lnTo>
                <a:lnTo>
                  <a:pt x="28" y="94"/>
                </a:lnTo>
                <a:lnTo>
                  <a:pt x="30" y="99"/>
                </a:lnTo>
                <a:lnTo>
                  <a:pt x="32" y="104"/>
                </a:lnTo>
                <a:lnTo>
                  <a:pt x="34" y="109"/>
                </a:lnTo>
                <a:lnTo>
                  <a:pt x="36" y="114"/>
                </a:lnTo>
                <a:lnTo>
                  <a:pt x="38" y="119"/>
                </a:lnTo>
                <a:lnTo>
                  <a:pt x="40" y="124"/>
                </a:lnTo>
                <a:lnTo>
                  <a:pt x="42" y="128"/>
                </a:lnTo>
                <a:lnTo>
                  <a:pt x="44" y="132"/>
                </a:lnTo>
                <a:lnTo>
                  <a:pt x="46" y="137"/>
                </a:lnTo>
                <a:lnTo>
                  <a:pt x="48" y="141"/>
                </a:lnTo>
                <a:lnTo>
                  <a:pt x="50" y="145"/>
                </a:lnTo>
                <a:lnTo>
                  <a:pt x="52" y="149"/>
                </a:lnTo>
                <a:lnTo>
                  <a:pt x="54" y="153"/>
                </a:lnTo>
                <a:lnTo>
                  <a:pt x="56" y="157"/>
                </a:lnTo>
                <a:lnTo>
                  <a:pt x="58" y="160"/>
                </a:lnTo>
                <a:lnTo>
                  <a:pt x="60" y="164"/>
                </a:lnTo>
                <a:lnTo>
                  <a:pt x="62" y="168"/>
                </a:lnTo>
                <a:lnTo>
                  <a:pt x="64" y="171"/>
                </a:lnTo>
                <a:lnTo>
                  <a:pt x="66" y="174"/>
                </a:lnTo>
                <a:lnTo>
                  <a:pt x="68" y="178"/>
                </a:lnTo>
                <a:lnTo>
                  <a:pt x="70" y="181"/>
                </a:lnTo>
                <a:lnTo>
                  <a:pt x="72" y="184"/>
                </a:lnTo>
                <a:lnTo>
                  <a:pt x="74" y="187"/>
                </a:lnTo>
                <a:lnTo>
                  <a:pt x="76" y="190"/>
                </a:lnTo>
                <a:lnTo>
                  <a:pt x="78" y="193"/>
                </a:lnTo>
                <a:lnTo>
                  <a:pt x="80" y="196"/>
                </a:lnTo>
                <a:lnTo>
                  <a:pt x="82" y="199"/>
                </a:lnTo>
                <a:lnTo>
                  <a:pt x="84" y="202"/>
                </a:lnTo>
                <a:lnTo>
                  <a:pt x="86" y="205"/>
                </a:lnTo>
                <a:lnTo>
                  <a:pt x="88" y="207"/>
                </a:lnTo>
                <a:lnTo>
                  <a:pt x="90" y="210"/>
                </a:lnTo>
                <a:lnTo>
                  <a:pt x="92" y="213"/>
                </a:lnTo>
                <a:lnTo>
                  <a:pt x="94" y="215"/>
                </a:lnTo>
                <a:lnTo>
                  <a:pt x="96" y="218"/>
                </a:lnTo>
                <a:lnTo>
                  <a:pt x="98" y="220"/>
                </a:lnTo>
                <a:lnTo>
                  <a:pt x="100" y="222"/>
                </a:lnTo>
                <a:lnTo>
                  <a:pt x="102" y="225"/>
                </a:lnTo>
                <a:lnTo>
                  <a:pt x="104" y="227"/>
                </a:lnTo>
                <a:lnTo>
                  <a:pt x="106" y="229"/>
                </a:lnTo>
                <a:lnTo>
                  <a:pt x="108" y="232"/>
                </a:lnTo>
                <a:lnTo>
                  <a:pt x="110" y="234"/>
                </a:lnTo>
                <a:lnTo>
                  <a:pt x="112" y="236"/>
                </a:lnTo>
                <a:lnTo>
                  <a:pt x="114" y="238"/>
                </a:lnTo>
                <a:lnTo>
                  <a:pt x="116" y="240"/>
                </a:lnTo>
                <a:lnTo>
                  <a:pt x="118" y="242"/>
                </a:lnTo>
                <a:lnTo>
                  <a:pt x="120" y="244"/>
                </a:lnTo>
                <a:lnTo>
                  <a:pt x="122" y="246"/>
                </a:lnTo>
                <a:lnTo>
                  <a:pt x="124" y="248"/>
                </a:lnTo>
                <a:lnTo>
                  <a:pt x="126" y="250"/>
                </a:lnTo>
                <a:lnTo>
                  <a:pt x="128" y="252"/>
                </a:lnTo>
                <a:lnTo>
                  <a:pt x="130" y="254"/>
                </a:lnTo>
                <a:lnTo>
                  <a:pt x="132" y="256"/>
                </a:lnTo>
                <a:lnTo>
                  <a:pt x="134" y="258"/>
                </a:lnTo>
                <a:lnTo>
                  <a:pt x="136" y="259"/>
                </a:lnTo>
                <a:lnTo>
                  <a:pt x="138" y="261"/>
                </a:lnTo>
                <a:lnTo>
                  <a:pt x="140" y="263"/>
                </a:lnTo>
                <a:lnTo>
                  <a:pt x="142" y="264"/>
                </a:lnTo>
                <a:lnTo>
                  <a:pt x="144" y="266"/>
                </a:lnTo>
                <a:lnTo>
                  <a:pt x="146" y="268"/>
                </a:lnTo>
                <a:lnTo>
                  <a:pt x="148" y="269"/>
                </a:lnTo>
                <a:lnTo>
                  <a:pt x="150" y="271"/>
                </a:lnTo>
                <a:lnTo>
                  <a:pt x="152" y="273"/>
                </a:lnTo>
                <a:lnTo>
                  <a:pt x="154" y="274"/>
                </a:lnTo>
                <a:lnTo>
                  <a:pt x="156" y="276"/>
                </a:lnTo>
                <a:lnTo>
                  <a:pt x="158" y="277"/>
                </a:lnTo>
                <a:lnTo>
                  <a:pt x="160" y="279"/>
                </a:lnTo>
                <a:lnTo>
                  <a:pt x="162" y="280"/>
                </a:lnTo>
                <a:lnTo>
                  <a:pt x="164" y="282"/>
                </a:lnTo>
                <a:lnTo>
                  <a:pt x="166" y="283"/>
                </a:lnTo>
                <a:lnTo>
                  <a:pt x="168" y="284"/>
                </a:lnTo>
                <a:lnTo>
                  <a:pt x="170" y="286"/>
                </a:lnTo>
                <a:lnTo>
                  <a:pt x="172" y="287"/>
                </a:lnTo>
                <a:lnTo>
                  <a:pt x="174" y="288"/>
                </a:lnTo>
                <a:lnTo>
                  <a:pt x="176" y="290"/>
                </a:lnTo>
                <a:lnTo>
                  <a:pt x="178" y="291"/>
                </a:lnTo>
                <a:lnTo>
                  <a:pt x="180" y="292"/>
                </a:lnTo>
                <a:lnTo>
                  <a:pt x="182" y="294"/>
                </a:lnTo>
                <a:lnTo>
                  <a:pt x="184" y="295"/>
                </a:lnTo>
                <a:lnTo>
                  <a:pt x="186" y="296"/>
                </a:lnTo>
                <a:lnTo>
                  <a:pt x="188" y="297"/>
                </a:lnTo>
                <a:lnTo>
                  <a:pt x="190" y="299"/>
                </a:lnTo>
                <a:lnTo>
                  <a:pt x="192" y="300"/>
                </a:lnTo>
                <a:lnTo>
                  <a:pt x="194" y="301"/>
                </a:lnTo>
                <a:lnTo>
                  <a:pt x="196" y="302"/>
                </a:lnTo>
                <a:lnTo>
                  <a:pt x="198" y="303"/>
                </a:lnTo>
                <a:lnTo>
                  <a:pt x="200" y="304"/>
                </a:lnTo>
                <a:lnTo>
                  <a:pt x="202" y="306"/>
                </a:lnTo>
                <a:lnTo>
                  <a:pt x="204" y="307"/>
                </a:lnTo>
                <a:lnTo>
                  <a:pt x="206" y="308"/>
                </a:lnTo>
                <a:lnTo>
                  <a:pt x="208" y="309"/>
                </a:lnTo>
                <a:lnTo>
                  <a:pt x="210" y="310"/>
                </a:lnTo>
                <a:lnTo>
                  <a:pt x="212" y="311"/>
                </a:lnTo>
                <a:lnTo>
                  <a:pt x="214" y="312"/>
                </a:lnTo>
                <a:lnTo>
                  <a:pt x="216" y="313"/>
                </a:lnTo>
                <a:lnTo>
                  <a:pt x="218" y="314"/>
                </a:lnTo>
                <a:lnTo>
                  <a:pt x="220" y="315"/>
                </a:lnTo>
                <a:lnTo>
                  <a:pt x="222" y="316"/>
                </a:lnTo>
                <a:lnTo>
                  <a:pt x="224" y="317"/>
                </a:lnTo>
                <a:lnTo>
                  <a:pt x="226" y="318"/>
                </a:lnTo>
                <a:lnTo>
                  <a:pt x="228" y="319"/>
                </a:lnTo>
                <a:lnTo>
                  <a:pt x="230" y="320"/>
                </a:lnTo>
                <a:lnTo>
                  <a:pt x="232" y="321"/>
                </a:lnTo>
                <a:lnTo>
                  <a:pt x="234" y="322"/>
                </a:lnTo>
                <a:lnTo>
                  <a:pt x="236" y="323"/>
                </a:lnTo>
                <a:lnTo>
                  <a:pt x="238" y="324"/>
                </a:lnTo>
                <a:lnTo>
                  <a:pt x="240" y="325"/>
                </a:lnTo>
                <a:lnTo>
                  <a:pt x="242" y="325"/>
                </a:lnTo>
                <a:lnTo>
                  <a:pt x="244" y="326"/>
                </a:lnTo>
                <a:lnTo>
                  <a:pt x="246" y="327"/>
                </a:lnTo>
                <a:lnTo>
                  <a:pt x="248" y="328"/>
                </a:lnTo>
                <a:lnTo>
                  <a:pt x="250" y="329"/>
                </a:lnTo>
                <a:lnTo>
                  <a:pt x="252" y="330"/>
                </a:lnTo>
                <a:lnTo>
                  <a:pt x="254" y="331"/>
                </a:lnTo>
                <a:lnTo>
                  <a:pt x="256" y="331"/>
                </a:lnTo>
                <a:lnTo>
                  <a:pt x="258" y="332"/>
                </a:lnTo>
                <a:lnTo>
                  <a:pt x="260" y="333"/>
                </a:lnTo>
                <a:lnTo>
                  <a:pt x="262" y="334"/>
                </a:lnTo>
                <a:lnTo>
                  <a:pt x="264" y="335"/>
                </a:lnTo>
                <a:lnTo>
                  <a:pt x="266" y="335"/>
                </a:lnTo>
                <a:lnTo>
                  <a:pt x="268" y="336"/>
                </a:lnTo>
                <a:lnTo>
                  <a:pt x="270" y="337"/>
                </a:lnTo>
                <a:lnTo>
                  <a:pt x="272" y="338"/>
                </a:lnTo>
                <a:lnTo>
                  <a:pt x="274" y="338"/>
                </a:lnTo>
                <a:lnTo>
                  <a:pt x="276" y="339"/>
                </a:lnTo>
                <a:lnTo>
                  <a:pt x="278" y="340"/>
                </a:lnTo>
                <a:lnTo>
                  <a:pt x="280" y="341"/>
                </a:lnTo>
                <a:lnTo>
                  <a:pt x="282" y="341"/>
                </a:lnTo>
                <a:lnTo>
                  <a:pt x="284" y="342"/>
                </a:lnTo>
                <a:lnTo>
                  <a:pt x="286" y="343"/>
                </a:lnTo>
                <a:lnTo>
                  <a:pt x="288" y="344"/>
                </a:lnTo>
                <a:lnTo>
                  <a:pt x="290" y="344"/>
                </a:lnTo>
                <a:lnTo>
                  <a:pt x="292" y="345"/>
                </a:lnTo>
                <a:lnTo>
                  <a:pt x="294" y="346"/>
                </a:lnTo>
                <a:lnTo>
                  <a:pt x="296" y="346"/>
                </a:lnTo>
                <a:lnTo>
                  <a:pt x="298" y="347"/>
                </a:lnTo>
                <a:lnTo>
                  <a:pt x="300" y="348"/>
                </a:lnTo>
                <a:lnTo>
                  <a:pt x="302" y="348"/>
                </a:lnTo>
                <a:lnTo>
                  <a:pt x="304" y="349"/>
                </a:lnTo>
                <a:lnTo>
                  <a:pt x="306" y="350"/>
                </a:lnTo>
                <a:lnTo>
                  <a:pt x="308" y="350"/>
                </a:lnTo>
                <a:lnTo>
                  <a:pt x="310" y="351"/>
                </a:lnTo>
                <a:lnTo>
                  <a:pt x="312" y="351"/>
                </a:lnTo>
                <a:lnTo>
                  <a:pt x="314" y="352"/>
                </a:lnTo>
                <a:lnTo>
                  <a:pt x="316" y="353"/>
                </a:lnTo>
                <a:lnTo>
                  <a:pt x="318" y="353"/>
                </a:lnTo>
                <a:lnTo>
                  <a:pt x="320" y="354"/>
                </a:lnTo>
                <a:lnTo>
                  <a:pt x="322" y="355"/>
                </a:lnTo>
                <a:lnTo>
                  <a:pt x="324" y="355"/>
                </a:lnTo>
                <a:lnTo>
                  <a:pt x="326" y="356"/>
                </a:lnTo>
                <a:lnTo>
                  <a:pt x="328" y="356"/>
                </a:lnTo>
                <a:lnTo>
                  <a:pt x="330" y="357"/>
                </a:lnTo>
                <a:lnTo>
                  <a:pt x="332" y="357"/>
                </a:lnTo>
                <a:lnTo>
                  <a:pt x="334" y="358"/>
                </a:lnTo>
                <a:lnTo>
                  <a:pt x="336" y="359"/>
                </a:lnTo>
                <a:lnTo>
                  <a:pt x="338" y="359"/>
                </a:lnTo>
                <a:lnTo>
                  <a:pt x="340" y="360"/>
                </a:lnTo>
                <a:lnTo>
                  <a:pt x="342" y="360"/>
                </a:lnTo>
                <a:lnTo>
                  <a:pt x="344" y="361"/>
                </a:lnTo>
                <a:lnTo>
                  <a:pt x="346" y="361"/>
                </a:lnTo>
                <a:lnTo>
                  <a:pt x="348" y="362"/>
                </a:lnTo>
                <a:lnTo>
                  <a:pt x="350" y="362"/>
                </a:lnTo>
                <a:lnTo>
                  <a:pt x="352" y="363"/>
                </a:lnTo>
                <a:lnTo>
                  <a:pt x="354" y="363"/>
                </a:lnTo>
                <a:lnTo>
                  <a:pt x="356" y="364"/>
                </a:lnTo>
                <a:lnTo>
                  <a:pt x="358" y="364"/>
                </a:lnTo>
                <a:lnTo>
                  <a:pt x="360" y="365"/>
                </a:lnTo>
                <a:lnTo>
                  <a:pt x="362" y="366"/>
                </a:lnTo>
                <a:lnTo>
                  <a:pt x="364" y="366"/>
                </a:lnTo>
                <a:lnTo>
                  <a:pt x="366" y="366"/>
                </a:lnTo>
                <a:lnTo>
                  <a:pt x="368" y="367"/>
                </a:lnTo>
                <a:lnTo>
                  <a:pt x="370" y="367"/>
                </a:lnTo>
                <a:lnTo>
                  <a:pt x="372" y="368"/>
                </a:lnTo>
                <a:lnTo>
                  <a:pt x="374" y="368"/>
                </a:lnTo>
                <a:lnTo>
                  <a:pt x="376" y="369"/>
                </a:lnTo>
                <a:lnTo>
                  <a:pt x="378" y="369"/>
                </a:lnTo>
                <a:lnTo>
                  <a:pt x="380" y="370"/>
                </a:lnTo>
                <a:lnTo>
                  <a:pt x="382" y="370"/>
                </a:lnTo>
                <a:lnTo>
                  <a:pt x="384" y="371"/>
                </a:lnTo>
                <a:lnTo>
                  <a:pt x="386" y="371"/>
                </a:lnTo>
                <a:lnTo>
                  <a:pt x="388" y="372"/>
                </a:lnTo>
                <a:lnTo>
                  <a:pt x="390" y="372"/>
                </a:lnTo>
                <a:lnTo>
                  <a:pt x="392" y="373"/>
                </a:lnTo>
                <a:lnTo>
                  <a:pt x="394" y="373"/>
                </a:lnTo>
                <a:lnTo>
                  <a:pt x="396" y="373"/>
                </a:lnTo>
                <a:lnTo>
                  <a:pt x="398" y="374"/>
                </a:lnTo>
                <a:lnTo>
                  <a:pt x="400" y="374"/>
                </a:lnTo>
                <a:lnTo>
                  <a:pt x="402" y="375"/>
                </a:lnTo>
                <a:lnTo>
                  <a:pt x="404" y="375"/>
                </a:lnTo>
                <a:lnTo>
                  <a:pt x="406" y="376"/>
                </a:lnTo>
                <a:lnTo>
                  <a:pt x="408" y="376"/>
                </a:lnTo>
                <a:lnTo>
                  <a:pt x="410" y="376"/>
                </a:lnTo>
                <a:lnTo>
                  <a:pt x="412" y="377"/>
                </a:lnTo>
                <a:lnTo>
                  <a:pt x="414" y="377"/>
                </a:lnTo>
                <a:lnTo>
                  <a:pt x="416" y="378"/>
                </a:lnTo>
                <a:lnTo>
                  <a:pt x="418" y="378"/>
                </a:lnTo>
                <a:lnTo>
                  <a:pt x="420" y="379"/>
                </a:lnTo>
                <a:lnTo>
                  <a:pt x="422" y="379"/>
                </a:lnTo>
                <a:lnTo>
                  <a:pt x="424" y="379"/>
                </a:lnTo>
                <a:lnTo>
                  <a:pt x="426" y="380"/>
                </a:lnTo>
                <a:lnTo>
                  <a:pt x="428" y="380"/>
                </a:lnTo>
                <a:lnTo>
                  <a:pt x="430" y="381"/>
                </a:lnTo>
                <a:lnTo>
                  <a:pt x="432" y="381"/>
                </a:lnTo>
                <a:lnTo>
                  <a:pt x="434" y="381"/>
                </a:lnTo>
                <a:lnTo>
                  <a:pt x="436" y="382"/>
                </a:lnTo>
                <a:lnTo>
                  <a:pt x="438" y="382"/>
                </a:lnTo>
                <a:lnTo>
                  <a:pt x="440" y="382"/>
                </a:lnTo>
                <a:lnTo>
                  <a:pt x="442" y="383"/>
                </a:lnTo>
                <a:lnTo>
                  <a:pt x="444" y="383"/>
                </a:lnTo>
                <a:lnTo>
                  <a:pt x="446" y="384"/>
                </a:lnTo>
                <a:lnTo>
                  <a:pt x="448" y="384"/>
                </a:lnTo>
                <a:lnTo>
                  <a:pt x="450" y="384"/>
                </a:lnTo>
                <a:lnTo>
                  <a:pt x="452" y="385"/>
                </a:lnTo>
                <a:lnTo>
                  <a:pt x="454" y="385"/>
                </a:lnTo>
                <a:lnTo>
                  <a:pt x="456" y="385"/>
                </a:lnTo>
                <a:lnTo>
                  <a:pt x="458" y="386"/>
                </a:lnTo>
                <a:lnTo>
                  <a:pt x="460" y="386"/>
                </a:lnTo>
                <a:lnTo>
                  <a:pt x="462" y="386"/>
                </a:lnTo>
                <a:lnTo>
                  <a:pt x="464" y="387"/>
                </a:lnTo>
                <a:lnTo>
                  <a:pt x="466" y="387"/>
                </a:lnTo>
                <a:lnTo>
                  <a:pt x="468" y="387"/>
                </a:lnTo>
                <a:lnTo>
                  <a:pt x="470" y="388"/>
                </a:lnTo>
                <a:lnTo>
                  <a:pt x="472" y="388"/>
                </a:lnTo>
                <a:lnTo>
                  <a:pt x="474" y="388"/>
                </a:lnTo>
                <a:lnTo>
                  <a:pt x="476" y="389"/>
                </a:lnTo>
                <a:lnTo>
                  <a:pt x="478" y="389"/>
                </a:lnTo>
                <a:lnTo>
                  <a:pt x="480" y="389"/>
                </a:lnTo>
                <a:lnTo>
                  <a:pt x="482" y="390"/>
                </a:lnTo>
                <a:lnTo>
                  <a:pt x="484" y="390"/>
                </a:lnTo>
                <a:lnTo>
                  <a:pt x="486" y="390"/>
                </a:lnTo>
                <a:lnTo>
                  <a:pt x="488" y="391"/>
                </a:lnTo>
                <a:lnTo>
                  <a:pt x="490" y="391"/>
                </a:lnTo>
                <a:lnTo>
                  <a:pt x="492" y="391"/>
                </a:lnTo>
                <a:lnTo>
                  <a:pt x="494" y="392"/>
                </a:lnTo>
                <a:lnTo>
                  <a:pt x="496" y="392"/>
                </a:lnTo>
                <a:lnTo>
                  <a:pt x="498" y="392"/>
                </a:lnTo>
                <a:lnTo>
                  <a:pt x="500" y="393"/>
                </a:lnTo>
                <a:lnTo>
                  <a:pt x="502" y="393"/>
                </a:lnTo>
                <a:lnTo>
                  <a:pt x="504" y="393"/>
                </a:lnTo>
                <a:lnTo>
                  <a:pt x="506" y="393"/>
                </a:lnTo>
                <a:lnTo>
                  <a:pt x="508" y="394"/>
                </a:lnTo>
                <a:lnTo>
                  <a:pt x="510" y="394"/>
                </a:lnTo>
                <a:lnTo>
                  <a:pt x="512" y="394"/>
                </a:lnTo>
                <a:lnTo>
                  <a:pt x="514" y="395"/>
                </a:lnTo>
                <a:lnTo>
                  <a:pt x="516" y="395"/>
                </a:lnTo>
                <a:lnTo>
                  <a:pt x="518" y="395"/>
                </a:lnTo>
                <a:lnTo>
                  <a:pt x="520" y="396"/>
                </a:lnTo>
                <a:lnTo>
                  <a:pt x="522" y="396"/>
                </a:lnTo>
                <a:lnTo>
                  <a:pt x="524" y="396"/>
                </a:lnTo>
                <a:lnTo>
                  <a:pt x="526" y="396"/>
                </a:lnTo>
                <a:lnTo>
                  <a:pt x="528" y="397"/>
                </a:lnTo>
                <a:lnTo>
                  <a:pt x="530" y="397"/>
                </a:lnTo>
                <a:lnTo>
                  <a:pt x="532" y="397"/>
                </a:lnTo>
                <a:lnTo>
                  <a:pt x="534" y="398"/>
                </a:lnTo>
                <a:lnTo>
                  <a:pt x="536" y="398"/>
                </a:lnTo>
                <a:lnTo>
                  <a:pt x="538" y="398"/>
                </a:lnTo>
                <a:lnTo>
                  <a:pt x="540" y="398"/>
                </a:lnTo>
                <a:lnTo>
                  <a:pt x="542" y="399"/>
                </a:lnTo>
                <a:lnTo>
                  <a:pt x="544" y="399"/>
                </a:lnTo>
                <a:lnTo>
                  <a:pt x="546" y="399"/>
                </a:lnTo>
                <a:lnTo>
                  <a:pt x="548" y="399"/>
                </a:lnTo>
                <a:lnTo>
                  <a:pt x="550" y="400"/>
                </a:lnTo>
                <a:lnTo>
                  <a:pt x="552" y="400"/>
                </a:lnTo>
                <a:lnTo>
                  <a:pt x="554" y="400"/>
                </a:lnTo>
                <a:lnTo>
                  <a:pt x="556" y="400"/>
                </a:lnTo>
                <a:lnTo>
                  <a:pt x="558" y="401"/>
                </a:lnTo>
                <a:lnTo>
                  <a:pt x="560" y="401"/>
                </a:lnTo>
                <a:lnTo>
                  <a:pt x="562" y="401"/>
                </a:lnTo>
                <a:lnTo>
                  <a:pt x="564" y="401"/>
                </a:lnTo>
                <a:lnTo>
                  <a:pt x="566" y="402"/>
                </a:lnTo>
                <a:lnTo>
                  <a:pt x="568" y="402"/>
                </a:lnTo>
                <a:lnTo>
                  <a:pt x="570" y="402"/>
                </a:lnTo>
                <a:lnTo>
                  <a:pt x="572" y="402"/>
                </a:lnTo>
                <a:lnTo>
                  <a:pt x="574" y="403"/>
                </a:lnTo>
                <a:lnTo>
                  <a:pt x="576" y="403"/>
                </a:lnTo>
                <a:lnTo>
                  <a:pt x="578" y="403"/>
                </a:lnTo>
                <a:lnTo>
                  <a:pt x="580" y="403"/>
                </a:lnTo>
                <a:lnTo>
                  <a:pt x="582" y="404"/>
                </a:lnTo>
                <a:lnTo>
                  <a:pt x="584" y="404"/>
                </a:lnTo>
                <a:lnTo>
                  <a:pt x="586" y="404"/>
                </a:lnTo>
                <a:lnTo>
                  <a:pt x="588" y="404"/>
                </a:lnTo>
                <a:lnTo>
                  <a:pt x="590" y="405"/>
                </a:lnTo>
                <a:lnTo>
                  <a:pt x="592" y="405"/>
                </a:lnTo>
                <a:lnTo>
                  <a:pt x="594" y="405"/>
                </a:lnTo>
                <a:lnTo>
                  <a:pt x="596" y="405"/>
                </a:lnTo>
                <a:lnTo>
                  <a:pt x="598" y="406"/>
                </a:lnTo>
                <a:lnTo>
                  <a:pt x="600" y="406"/>
                </a:lnTo>
                <a:lnTo>
                  <a:pt x="602" y="406"/>
                </a:lnTo>
                <a:lnTo>
                  <a:pt x="604" y="406"/>
                </a:lnTo>
                <a:lnTo>
                  <a:pt x="606" y="406"/>
                </a:lnTo>
                <a:lnTo>
                  <a:pt x="608" y="407"/>
                </a:lnTo>
                <a:lnTo>
                  <a:pt x="610" y="407"/>
                </a:lnTo>
                <a:lnTo>
                  <a:pt x="612" y="407"/>
                </a:lnTo>
                <a:lnTo>
                  <a:pt x="614" y="407"/>
                </a:lnTo>
                <a:lnTo>
                  <a:pt x="616" y="408"/>
                </a:lnTo>
                <a:lnTo>
                  <a:pt x="618" y="408"/>
                </a:lnTo>
                <a:lnTo>
                  <a:pt x="620" y="408"/>
                </a:lnTo>
                <a:lnTo>
                  <a:pt x="622" y="408"/>
                </a:lnTo>
                <a:lnTo>
                  <a:pt x="624" y="408"/>
                </a:lnTo>
                <a:lnTo>
                  <a:pt x="626" y="409"/>
                </a:lnTo>
                <a:lnTo>
                  <a:pt x="628" y="409"/>
                </a:lnTo>
                <a:lnTo>
                  <a:pt x="630" y="409"/>
                </a:lnTo>
                <a:lnTo>
                  <a:pt x="632" y="409"/>
                </a:lnTo>
                <a:lnTo>
                  <a:pt x="634" y="409"/>
                </a:lnTo>
                <a:lnTo>
                  <a:pt x="636" y="410"/>
                </a:lnTo>
                <a:lnTo>
                  <a:pt x="638" y="410"/>
                </a:lnTo>
                <a:lnTo>
                  <a:pt x="640" y="410"/>
                </a:lnTo>
                <a:lnTo>
                  <a:pt x="642" y="410"/>
                </a:lnTo>
                <a:lnTo>
                  <a:pt x="644" y="411"/>
                </a:lnTo>
                <a:lnTo>
                  <a:pt x="646" y="411"/>
                </a:lnTo>
                <a:lnTo>
                  <a:pt x="648" y="411"/>
                </a:lnTo>
                <a:lnTo>
                  <a:pt x="650" y="411"/>
                </a:lnTo>
                <a:lnTo>
                  <a:pt x="652" y="411"/>
                </a:lnTo>
                <a:lnTo>
                  <a:pt x="654" y="412"/>
                </a:lnTo>
                <a:lnTo>
                  <a:pt x="656" y="412"/>
                </a:lnTo>
                <a:lnTo>
                  <a:pt x="658" y="412"/>
                </a:lnTo>
                <a:lnTo>
                  <a:pt x="660" y="412"/>
                </a:lnTo>
                <a:lnTo>
                  <a:pt x="662" y="412"/>
                </a:lnTo>
                <a:lnTo>
                  <a:pt x="664" y="412"/>
                </a:lnTo>
                <a:lnTo>
                  <a:pt x="666" y="413"/>
                </a:lnTo>
                <a:lnTo>
                  <a:pt x="668" y="413"/>
                </a:lnTo>
                <a:lnTo>
                  <a:pt x="670" y="413"/>
                </a:lnTo>
                <a:lnTo>
                  <a:pt x="672" y="413"/>
                </a:lnTo>
                <a:lnTo>
                  <a:pt x="674" y="413"/>
                </a:lnTo>
                <a:lnTo>
                  <a:pt x="676" y="414"/>
                </a:lnTo>
                <a:lnTo>
                  <a:pt x="678" y="414"/>
                </a:lnTo>
                <a:lnTo>
                  <a:pt x="680" y="414"/>
                </a:lnTo>
                <a:lnTo>
                  <a:pt x="682" y="414"/>
                </a:lnTo>
                <a:lnTo>
                  <a:pt x="684" y="414"/>
                </a:lnTo>
                <a:lnTo>
                  <a:pt x="686" y="415"/>
                </a:lnTo>
                <a:lnTo>
                  <a:pt x="688" y="415"/>
                </a:lnTo>
                <a:lnTo>
                  <a:pt x="690" y="415"/>
                </a:lnTo>
                <a:lnTo>
                  <a:pt x="692" y="415"/>
                </a:lnTo>
                <a:lnTo>
                  <a:pt x="694" y="415"/>
                </a:lnTo>
                <a:lnTo>
                  <a:pt x="696" y="415"/>
                </a:lnTo>
                <a:lnTo>
                  <a:pt x="698" y="416"/>
                </a:lnTo>
                <a:lnTo>
                  <a:pt x="700" y="416"/>
                </a:lnTo>
                <a:lnTo>
                  <a:pt x="702" y="416"/>
                </a:lnTo>
                <a:lnTo>
                  <a:pt x="704" y="416"/>
                </a:lnTo>
                <a:lnTo>
                  <a:pt x="706" y="416"/>
                </a:lnTo>
                <a:lnTo>
                  <a:pt x="708" y="416"/>
                </a:lnTo>
                <a:lnTo>
                  <a:pt x="710" y="417"/>
                </a:lnTo>
                <a:lnTo>
                  <a:pt x="712" y="417"/>
                </a:lnTo>
                <a:lnTo>
                  <a:pt x="714" y="417"/>
                </a:lnTo>
                <a:lnTo>
                  <a:pt x="716" y="417"/>
                </a:lnTo>
                <a:lnTo>
                  <a:pt x="718" y="417"/>
                </a:lnTo>
                <a:lnTo>
                  <a:pt x="720" y="418"/>
                </a:lnTo>
                <a:lnTo>
                  <a:pt x="722" y="418"/>
                </a:lnTo>
                <a:lnTo>
                  <a:pt x="724" y="418"/>
                </a:lnTo>
                <a:lnTo>
                  <a:pt x="726" y="418"/>
                </a:lnTo>
                <a:lnTo>
                  <a:pt x="728" y="418"/>
                </a:lnTo>
                <a:lnTo>
                  <a:pt x="730" y="418"/>
                </a:lnTo>
                <a:lnTo>
                  <a:pt x="732" y="419"/>
                </a:lnTo>
                <a:lnTo>
                  <a:pt x="734" y="419"/>
                </a:lnTo>
                <a:lnTo>
                  <a:pt x="736" y="419"/>
                </a:lnTo>
                <a:lnTo>
                  <a:pt x="738" y="419"/>
                </a:lnTo>
                <a:lnTo>
                  <a:pt x="740" y="419"/>
                </a:lnTo>
                <a:lnTo>
                  <a:pt x="742" y="419"/>
                </a:lnTo>
                <a:lnTo>
                  <a:pt x="744" y="419"/>
                </a:lnTo>
                <a:lnTo>
                  <a:pt x="746" y="420"/>
                </a:lnTo>
                <a:lnTo>
                  <a:pt x="748" y="420"/>
                </a:lnTo>
                <a:lnTo>
                  <a:pt x="750" y="420"/>
                </a:lnTo>
                <a:lnTo>
                  <a:pt x="752" y="420"/>
                </a:lnTo>
                <a:lnTo>
                  <a:pt x="754" y="420"/>
                </a:lnTo>
                <a:lnTo>
                  <a:pt x="756" y="420"/>
                </a:lnTo>
                <a:lnTo>
                  <a:pt x="758" y="421"/>
                </a:lnTo>
                <a:lnTo>
                  <a:pt x="760" y="421"/>
                </a:lnTo>
                <a:lnTo>
                  <a:pt x="762" y="421"/>
                </a:lnTo>
                <a:lnTo>
                  <a:pt x="763" y="421"/>
                </a:lnTo>
              </a:path>
            </a:pathLst>
          </a:custGeom>
          <a:noFill/>
          <a:ln w="381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D32AF-6C1C-4258-B44C-9C6B7562BA41}"/>
              </a:ext>
            </a:extLst>
          </p:cNvPr>
          <p:cNvSpPr>
            <a:spLocks noGrp="1"/>
          </p:cNvSpPr>
          <p:nvPr>
            <p:ph type="title"/>
          </p:nvPr>
        </p:nvSpPr>
        <p:spPr>
          <a:xfrm>
            <a:off x="1784351" y="274639"/>
            <a:ext cx="8518525" cy="492125"/>
          </a:xfrm>
        </p:spPr>
        <p:txBody>
          <a:bodyPr/>
          <a:lstStyle/>
          <a:p>
            <a:pPr>
              <a:defRPr/>
            </a:pPr>
            <a:r>
              <a:rPr lang="en-CA" sz="2400" dirty="0"/>
              <a:t>Use the Graph to Answer the following Questions:</a:t>
            </a:r>
          </a:p>
        </p:txBody>
      </p:sp>
      <p:pic>
        <p:nvPicPr>
          <p:cNvPr id="4" name="Picture 3">
            <a:extLst>
              <a:ext uri="{FF2B5EF4-FFF2-40B4-BE49-F238E27FC236}">
                <a16:creationId xmlns:a16="http://schemas.microsoft.com/office/drawing/2014/main" id="{3E1CA50A-7FAD-8522-7322-C0341AB744EA}"/>
              </a:ext>
            </a:extLst>
          </p:cNvPr>
          <p:cNvPicPr>
            <a:picLocks noChangeAspect="1"/>
          </p:cNvPicPr>
          <p:nvPr/>
        </p:nvPicPr>
        <p:blipFill>
          <a:blip r:embed="rId3"/>
          <a:stretch>
            <a:fillRect/>
          </a:stretch>
        </p:blipFill>
        <p:spPr>
          <a:xfrm>
            <a:off x="4436486" y="695416"/>
            <a:ext cx="7621064" cy="4544059"/>
          </a:xfrm>
          <a:prstGeom prst="rect">
            <a:avLst/>
          </a:prstGeom>
        </p:spPr>
      </p:pic>
      <p:sp>
        <p:nvSpPr>
          <p:cNvPr id="32771" name="Content Placeholder 2">
            <a:extLst>
              <a:ext uri="{FF2B5EF4-FFF2-40B4-BE49-F238E27FC236}">
                <a16:creationId xmlns:a16="http://schemas.microsoft.com/office/drawing/2014/main" id="{1E20933D-B09D-4BFC-AADD-C880A00757C6}"/>
              </a:ext>
            </a:extLst>
          </p:cNvPr>
          <p:cNvSpPr>
            <a:spLocks noGrp="1"/>
          </p:cNvSpPr>
          <p:nvPr>
            <p:ph sz="quarter" idx="1"/>
          </p:nvPr>
        </p:nvSpPr>
        <p:spPr>
          <a:xfrm>
            <a:off x="134450" y="766764"/>
            <a:ext cx="5538651" cy="5581647"/>
          </a:xfrm>
          <a:solidFill>
            <a:schemeClr val="bg1">
              <a:alpha val="52000"/>
            </a:schemeClr>
          </a:solidFill>
        </p:spPr>
        <p:txBody>
          <a:bodyPr/>
          <a:lstStyle/>
          <a:p>
            <a:r>
              <a:rPr lang="en-CA" altLang="en-US" dirty="0"/>
              <a:t>Q: How long would the round trip take if the plane flew at 1200km/hr?</a:t>
            </a:r>
            <a:br>
              <a:rPr lang="en-CA" altLang="en-US" dirty="0"/>
            </a:br>
            <a:endParaRPr lang="en-CA" altLang="en-US" dirty="0"/>
          </a:p>
          <a:p>
            <a:r>
              <a:rPr lang="en-CA" altLang="en-US" dirty="0"/>
              <a:t>Q: How long would the round trip take if the plane flew at 1400km/hr?</a:t>
            </a:r>
            <a:br>
              <a:rPr lang="en-CA" altLang="en-US" dirty="0"/>
            </a:br>
            <a:endParaRPr lang="en-CA" altLang="en-US" dirty="0"/>
          </a:p>
          <a:p>
            <a:r>
              <a:rPr lang="en-CA" altLang="en-US" dirty="0"/>
              <a:t>What would happen if the plane only flew at 60km/hr?</a:t>
            </a:r>
            <a:br>
              <a:rPr lang="en-CA" altLang="en-US" dirty="0"/>
            </a:br>
            <a:endParaRPr lang="en-CA" altLang="en-US" dirty="0"/>
          </a:p>
          <a:p>
            <a:r>
              <a:rPr lang="en-CA" altLang="en-US" dirty="0"/>
              <a:t>What if the plane could travel at the speed of light.  How long would it take to arrive at it’s destination?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76E4C04-177A-BBC5-2C4A-C085FB5F82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0582" y="2027238"/>
            <a:ext cx="6919913" cy="408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159">
            <a:extLst>
              <a:ext uri="{FF2B5EF4-FFF2-40B4-BE49-F238E27FC236}">
                <a16:creationId xmlns:a16="http://schemas.microsoft.com/office/drawing/2014/main" id="{373FC5F3-15A7-7E5C-8EE7-95CAC0DB707F}"/>
              </a:ext>
            </a:extLst>
          </p:cNvPr>
          <p:cNvSpPr>
            <a:spLocks/>
          </p:cNvSpPr>
          <p:nvPr/>
        </p:nvSpPr>
        <p:spPr bwMode="auto">
          <a:xfrm>
            <a:off x="3920795" y="2108200"/>
            <a:ext cx="5165725" cy="2851150"/>
          </a:xfrm>
          <a:custGeom>
            <a:avLst/>
            <a:gdLst>
              <a:gd name="T0" fmla="*/ 2147483646 w 763"/>
              <a:gd name="T1" fmla="*/ 2147483646 h 421"/>
              <a:gd name="T2" fmla="*/ 2147483646 w 763"/>
              <a:gd name="T3" fmla="*/ 2147483646 h 421"/>
              <a:gd name="T4" fmla="*/ 2147483646 w 763"/>
              <a:gd name="T5" fmla="*/ 2147483646 h 421"/>
              <a:gd name="T6" fmla="*/ 2147483646 w 763"/>
              <a:gd name="T7" fmla="*/ 2147483646 h 421"/>
              <a:gd name="T8" fmla="*/ 2147483646 w 763"/>
              <a:gd name="T9" fmla="*/ 2147483646 h 421"/>
              <a:gd name="T10" fmla="*/ 2147483646 w 763"/>
              <a:gd name="T11" fmla="*/ 2147483646 h 421"/>
              <a:gd name="T12" fmla="*/ 2147483646 w 763"/>
              <a:gd name="T13" fmla="*/ 2147483646 h 421"/>
              <a:gd name="T14" fmla="*/ 2147483646 w 763"/>
              <a:gd name="T15" fmla="*/ 2147483646 h 421"/>
              <a:gd name="T16" fmla="*/ 2147483646 w 763"/>
              <a:gd name="T17" fmla="*/ 2147483646 h 421"/>
              <a:gd name="T18" fmla="*/ 2147483646 w 763"/>
              <a:gd name="T19" fmla="*/ 2147483646 h 421"/>
              <a:gd name="T20" fmla="*/ 2147483646 w 763"/>
              <a:gd name="T21" fmla="*/ 2147483646 h 421"/>
              <a:gd name="T22" fmla="*/ 2147483646 w 763"/>
              <a:gd name="T23" fmla="*/ 2147483646 h 421"/>
              <a:gd name="T24" fmla="*/ 2147483646 w 763"/>
              <a:gd name="T25" fmla="*/ 2147483646 h 421"/>
              <a:gd name="T26" fmla="*/ 2147483646 w 763"/>
              <a:gd name="T27" fmla="*/ 2147483646 h 421"/>
              <a:gd name="T28" fmla="*/ 2147483646 w 763"/>
              <a:gd name="T29" fmla="*/ 2147483646 h 421"/>
              <a:gd name="T30" fmla="*/ 2147483646 w 763"/>
              <a:gd name="T31" fmla="*/ 2147483646 h 421"/>
              <a:gd name="T32" fmla="*/ 2147483646 w 763"/>
              <a:gd name="T33" fmla="*/ 2147483646 h 421"/>
              <a:gd name="T34" fmla="*/ 2147483646 w 763"/>
              <a:gd name="T35" fmla="*/ 2147483646 h 421"/>
              <a:gd name="T36" fmla="*/ 2147483646 w 763"/>
              <a:gd name="T37" fmla="*/ 2147483646 h 421"/>
              <a:gd name="T38" fmla="*/ 2147483646 w 763"/>
              <a:gd name="T39" fmla="*/ 2147483646 h 421"/>
              <a:gd name="T40" fmla="*/ 2147483646 w 763"/>
              <a:gd name="T41" fmla="*/ 2147483646 h 421"/>
              <a:gd name="T42" fmla="*/ 2147483646 w 763"/>
              <a:gd name="T43" fmla="*/ 2147483646 h 421"/>
              <a:gd name="T44" fmla="*/ 2147483646 w 763"/>
              <a:gd name="T45" fmla="*/ 2147483646 h 421"/>
              <a:gd name="T46" fmla="*/ 2147483646 w 763"/>
              <a:gd name="T47" fmla="*/ 2147483646 h 421"/>
              <a:gd name="T48" fmla="*/ 2147483646 w 763"/>
              <a:gd name="T49" fmla="*/ 2147483646 h 421"/>
              <a:gd name="T50" fmla="*/ 2147483646 w 763"/>
              <a:gd name="T51" fmla="*/ 2147483646 h 421"/>
              <a:gd name="T52" fmla="*/ 2147483646 w 763"/>
              <a:gd name="T53" fmla="*/ 2147483646 h 421"/>
              <a:gd name="T54" fmla="*/ 2147483646 w 763"/>
              <a:gd name="T55" fmla="*/ 2147483646 h 421"/>
              <a:gd name="T56" fmla="*/ 2147483646 w 763"/>
              <a:gd name="T57" fmla="*/ 2147483646 h 421"/>
              <a:gd name="T58" fmla="*/ 2147483646 w 763"/>
              <a:gd name="T59" fmla="*/ 2147483646 h 421"/>
              <a:gd name="T60" fmla="*/ 2147483646 w 763"/>
              <a:gd name="T61" fmla="*/ 2147483646 h 421"/>
              <a:gd name="T62" fmla="*/ 2147483646 w 763"/>
              <a:gd name="T63" fmla="*/ 2147483646 h 421"/>
              <a:gd name="T64" fmla="*/ 2147483646 w 763"/>
              <a:gd name="T65" fmla="*/ 2147483646 h 421"/>
              <a:gd name="T66" fmla="*/ 2147483646 w 763"/>
              <a:gd name="T67" fmla="*/ 2147483646 h 421"/>
              <a:gd name="T68" fmla="*/ 2147483646 w 763"/>
              <a:gd name="T69" fmla="*/ 2147483646 h 421"/>
              <a:gd name="T70" fmla="*/ 2147483646 w 763"/>
              <a:gd name="T71" fmla="*/ 2147483646 h 421"/>
              <a:gd name="T72" fmla="*/ 2147483646 w 763"/>
              <a:gd name="T73" fmla="*/ 2147483646 h 421"/>
              <a:gd name="T74" fmla="*/ 2147483646 w 763"/>
              <a:gd name="T75" fmla="*/ 2147483646 h 421"/>
              <a:gd name="T76" fmla="*/ 2147483646 w 763"/>
              <a:gd name="T77" fmla="*/ 2147483646 h 421"/>
              <a:gd name="T78" fmla="*/ 2147483646 w 763"/>
              <a:gd name="T79" fmla="*/ 2147483646 h 421"/>
              <a:gd name="T80" fmla="*/ 2147483646 w 763"/>
              <a:gd name="T81" fmla="*/ 2147483646 h 421"/>
              <a:gd name="T82" fmla="*/ 2147483646 w 763"/>
              <a:gd name="T83" fmla="*/ 2147483646 h 421"/>
              <a:gd name="T84" fmla="*/ 2147483646 w 763"/>
              <a:gd name="T85" fmla="*/ 2147483646 h 421"/>
              <a:gd name="T86" fmla="*/ 2147483646 w 763"/>
              <a:gd name="T87" fmla="*/ 2147483646 h 421"/>
              <a:gd name="T88" fmla="*/ 2147483646 w 763"/>
              <a:gd name="T89" fmla="*/ 2147483646 h 421"/>
              <a:gd name="T90" fmla="*/ 2147483646 w 763"/>
              <a:gd name="T91" fmla="*/ 2147483646 h 421"/>
              <a:gd name="T92" fmla="*/ 2147483646 w 763"/>
              <a:gd name="T93" fmla="*/ 2147483646 h 421"/>
              <a:gd name="T94" fmla="*/ 2147483646 w 763"/>
              <a:gd name="T95" fmla="*/ 2147483646 h 421"/>
              <a:gd name="T96" fmla="*/ 2147483646 w 763"/>
              <a:gd name="T97" fmla="*/ 2147483646 h 421"/>
              <a:gd name="T98" fmla="*/ 2147483646 w 763"/>
              <a:gd name="T99" fmla="*/ 2147483646 h 421"/>
              <a:gd name="T100" fmla="*/ 2147483646 w 763"/>
              <a:gd name="T101" fmla="*/ 2147483646 h 421"/>
              <a:gd name="T102" fmla="*/ 2147483646 w 763"/>
              <a:gd name="T103" fmla="*/ 2147483646 h 421"/>
              <a:gd name="T104" fmla="*/ 2147483646 w 763"/>
              <a:gd name="T105" fmla="*/ 2147483646 h 421"/>
              <a:gd name="T106" fmla="*/ 2147483646 w 763"/>
              <a:gd name="T107" fmla="*/ 2147483646 h 421"/>
              <a:gd name="T108" fmla="*/ 2147483646 w 763"/>
              <a:gd name="T109" fmla="*/ 2147483646 h 421"/>
              <a:gd name="T110" fmla="*/ 2147483646 w 763"/>
              <a:gd name="T111" fmla="*/ 2147483646 h 421"/>
              <a:gd name="T112" fmla="*/ 2147483646 w 763"/>
              <a:gd name="T113" fmla="*/ 2147483646 h 421"/>
              <a:gd name="T114" fmla="*/ 2147483646 w 763"/>
              <a:gd name="T115" fmla="*/ 2147483646 h 421"/>
              <a:gd name="T116" fmla="*/ 2147483646 w 763"/>
              <a:gd name="T117" fmla="*/ 2147483646 h 421"/>
              <a:gd name="T118" fmla="*/ 2147483646 w 763"/>
              <a:gd name="T119" fmla="*/ 2147483646 h 421"/>
              <a:gd name="T120" fmla="*/ 2147483646 w 763"/>
              <a:gd name="T121" fmla="*/ 2147483646 h 421"/>
              <a:gd name="T122" fmla="*/ 2147483646 w 763"/>
              <a:gd name="T123" fmla="*/ 2147483646 h 421"/>
              <a:gd name="T124" fmla="*/ 2147483646 w 763"/>
              <a:gd name="T125" fmla="*/ 2147483646 h 42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3" h="421">
                <a:moveTo>
                  <a:pt x="0" y="0"/>
                </a:moveTo>
                <a:lnTo>
                  <a:pt x="2" y="8"/>
                </a:lnTo>
                <a:lnTo>
                  <a:pt x="4" y="16"/>
                </a:lnTo>
                <a:lnTo>
                  <a:pt x="6" y="24"/>
                </a:lnTo>
                <a:lnTo>
                  <a:pt x="8" y="31"/>
                </a:lnTo>
                <a:lnTo>
                  <a:pt x="10" y="38"/>
                </a:lnTo>
                <a:lnTo>
                  <a:pt x="12" y="45"/>
                </a:lnTo>
                <a:lnTo>
                  <a:pt x="14" y="52"/>
                </a:lnTo>
                <a:lnTo>
                  <a:pt x="16" y="59"/>
                </a:lnTo>
                <a:lnTo>
                  <a:pt x="18" y="65"/>
                </a:lnTo>
                <a:lnTo>
                  <a:pt x="20" y="71"/>
                </a:lnTo>
                <a:lnTo>
                  <a:pt x="22" y="77"/>
                </a:lnTo>
                <a:lnTo>
                  <a:pt x="24" y="83"/>
                </a:lnTo>
                <a:lnTo>
                  <a:pt x="26" y="88"/>
                </a:lnTo>
                <a:lnTo>
                  <a:pt x="28" y="94"/>
                </a:lnTo>
                <a:lnTo>
                  <a:pt x="30" y="99"/>
                </a:lnTo>
                <a:lnTo>
                  <a:pt x="32" y="104"/>
                </a:lnTo>
                <a:lnTo>
                  <a:pt x="34" y="109"/>
                </a:lnTo>
                <a:lnTo>
                  <a:pt x="36" y="114"/>
                </a:lnTo>
                <a:lnTo>
                  <a:pt x="38" y="119"/>
                </a:lnTo>
                <a:lnTo>
                  <a:pt x="40" y="124"/>
                </a:lnTo>
                <a:lnTo>
                  <a:pt x="42" y="128"/>
                </a:lnTo>
                <a:lnTo>
                  <a:pt x="44" y="132"/>
                </a:lnTo>
                <a:lnTo>
                  <a:pt x="46" y="137"/>
                </a:lnTo>
                <a:lnTo>
                  <a:pt x="48" y="141"/>
                </a:lnTo>
                <a:lnTo>
                  <a:pt x="50" y="145"/>
                </a:lnTo>
                <a:lnTo>
                  <a:pt x="52" y="149"/>
                </a:lnTo>
                <a:lnTo>
                  <a:pt x="54" y="153"/>
                </a:lnTo>
                <a:lnTo>
                  <a:pt x="56" y="157"/>
                </a:lnTo>
                <a:lnTo>
                  <a:pt x="58" y="160"/>
                </a:lnTo>
                <a:lnTo>
                  <a:pt x="60" y="164"/>
                </a:lnTo>
                <a:lnTo>
                  <a:pt x="62" y="168"/>
                </a:lnTo>
                <a:lnTo>
                  <a:pt x="64" y="171"/>
                </a:lnTo>
                <a:lnTo>
                  <a:pt x="66" y="174"/>
                </a:lnTo>
                <a:lnTo>
                  <a:pt x="68" y="178"/>
                </a:lnTo>
                <a:lnTo>
                  <a:pt x="70" y="181"/>
                </a:lnTo>
                <a:lnTo>
                  <a:pt x="72" y="184"/>
                </a:lnTo>
                <a:lnTo>
                  <a:pt x="74" y="187"/>
                </a:lnTo>
                <a:lnTo>
                  <a:pt x="76" y="190"/>
                </a:lnTo>
                <a:lnTo>
                  <a:pt x="78" y="193"/>
                </a:lnTo>
                <a:lnTo>
                  <a:pt x="80" y="196"/>
                </a:lnTo>
                <a:lnTo>
                  <a:pt x="82" y="199"/>
                </a:lnTo>
                <a:lnTo>
                  <a:pt x="84" y="202"/>
                </a:lnTo>
                <a:lnTo>
                  <a:pt x="86" y="205"/>
                </a:lnTo>
                <a:lnTo>
                  <a:pt x="88" y="207"/>
                </a:lnTo>
                <a:lnTo>
                  <a:pt x="90" y="210"/>
                </a:lnTo>
                <a:lnTo>
                  <a:pt x="92" y="213"/>
                </a:lnTo>
                <a:lnTo>
                  <a:pt x="94" y="215"/>
                </a:lnTo>
                <a:lnTo>
                  <a:pt x="96" y="218"/>
                </a:lnTo>
                <a:lnTo>
                  <a:pt x="98" y="220"/>
                </a:lnTo>
                <a:lnTo>
                  <a:pt x="100" y="222"/>
                </a:lnTo>
                <a:lnTo>
                  <a:pt x="102" y="225"/>
                </a:lnTo>
                <a:lnTo>
                  <a:pt x="104" y="227"/>
                </a:lnTo>
                <a:lnTo>
                  <a:pt x="106" y="229"/>
                </a:lnTo>
                <a:lnTo>
                  <a:pt x="108" y="232"/>
                </a:lnTo>
                <a:lnTo>
                  <a:pt x="110" y="234"/>
                </a:lnTo>
                <a:lnTo>
                  <a:pt x="112" y="236"/>
                </a:lnTo>
                <a:lnTo>
                  <a:pt x="114" y="238"/>
                </a:lnTo>
                <a:lnTo>
                  <a:pt x="116" y="240"/>
                </a:lnTo>
                <a:lnTo>
                  <a:pt x="118" y="242"/>
                </a:lnTo>
                <a:lnTo>
                  <a:pt x="120" y="244"/>
                </a:lnTo>
                <a:lnTo>
                  <a:pt x="122" y="246"/>
                </a:lnTo>
                <a:lnTo>
                  <a:pt x="124" y="248"/>
                </a:lnTo>
                <a:lnTo>
                  <a:pt x="126" y="250"/>
                </a:lnTo>
                <a:lnTo>
                  <a:pt x="128" y="252"/>
                </a:lnTo>
                <a:lnTo>
                  <a:pt x="130" y="254"/>
                </a:lnTo>
                <a:lnTo>
                  <a:pt x="132" y="256"/>
                </a:lnTo>
                <a:lnTo>
                  <a:pt x="134" y="258"/>
                </a:lnTo>
                <a:lnTo>
                  <a:pt x="136" y="259"/>
                </a:lnTo>
                <a:lnTo>
                  <a:pt x="138" y="261"/>
                </a:lnTo>
                <a:lnTo>
                  <a:pt x="140" y="263"/>
                </a:lnTo>
                <a:lnTo>
                  <a:pt x="142" y="264"/>
                </a:lnTo>
                <a:lnTo>
                  <a:pt x="144" y="266"/>
                </a:lnTo>
                <a:lnTo>
                  <a:pt x="146" y="268"/>
                </a:lnTo>
                <a:lnTo>
                  <a:pt x="148" y="269"/>
                </a:lnTo>
                <a:lnTo>
                  <a:pt x="150" y="271"/>
                </a:lnTo>
                <a:lnTo>
                  <a:pt x="152" y="273"/>
                </a:lnTo>
                <a:lnTo>
                  <a:pt x="154" y="274"/>
                </a:lnTo>
                <a:lnTo>
                  <a:pt x="156" y="276"/>
                </a:lnTo>
                <a:lnTo>
                  <a:pt x="158" y="277"/>
                </a:lnTo>
                <a:lnTo>
                  <a:pt x="160" y="279"/>
                </a:lnTo>
                <a:lnTo>
                  <a:pt x="162" y="280"/>
                </a:lnTo>
                <a:lnTo>
                  <a:pt x="164" y="282"/>
                </a:lnTo>
                <a:lnTo>
                  <a:pt x="166" y="283"/>
                </a:lnTo>
                <a:lnTo>
                  <a:pt x="168" y="284"/>
                </a:lnTo>
                <a:lnTo>
                  <a:pt x="170" y="286"/>
                </a:lnTo>
                <a:lnTo>
                  <a:pt x="172" y="287"/>
                </a:lnTo>
                <a:lnTo>
                  <a:pt x="174" y="288"/>
                </a:lnTo>
                <a:lnTo>
                  <a:pt x="176" y="290"/>
                </a:lnTo>
                <a:lnTo>
                  <a:pt x="178" y="291"/>
                </a:lnTo>
                <a:lnTo>
                  <a:pt x="180" y="292"/>
                </a:lnTo>
                <a:lnTo>
                  <a:pt x="182" y="294"/>
                </a:lnTo>
                <a:lnTo>
                  <a:pt x="184" y="295"/>
                </a:lnTo>
                <a:lnTo>
                  <a:pt x="186" y="296"/>
                </a:lnTo>
                <a:lnTo>
                  <a:pt x="188" y="297"/>
                </a:lnTo>
                <a:lnTo>
                  <a:pt x="190" y="299"/>
                </a:lnTo>
                <a:lnTo>
                  <a:pt x="192" y="300"/>
                </a:lnTo>
                <a:lnTo>
                  <a:pt x="194" y="301"/>
                </a:lnTo>
                <a:lnTo>
                  <a:pt x="196" y="302"/>
                </a:lnTo>
                <a:lnTo>
                  <a:pt x="198" y="303"/>
                </a:lnTo>
                <a:lnTo>
                  <a:pt x="200" y="304"/>
                </a:lnTo>
                <a:lnTo>
                  <a:pt x="202" y="306"/>
                </a:lnTo>
                <a:lnTo>
                  <a:pt x="204" y="307"/>
                </a:lnTo>
                <a:lnTo>
                  <a:pt x="206" y="308"/>
                </a:lnTo>
                <a:lnTo>
                  <a:pt x="208" y="309"/>
                </a:lnTo>
                <a:lnTo>
                  <a:pt x="210" y="310"/>
                </a:lnTo>
                <a:lnTo>
                  <a:pt x="212" y="311"/>
                </a:lnTo>
                <a:lnTo>
                  <a:pt x="214" y="312"/>
                </a:lnTo>
                <a:lnTo>
                  <a:pt x="216" y="313"/>
                </a:lnTo>
                <a:lnTo>
                  <a:pt x="218" y="314"/>
                </a:lnTo>
                <a:lnTo>
                  <a:pt x="220" y="315"/>
                </a:lnTo>
                <a:lnTo>
                  <a:pt x="222" y="316"/>
                </a:lnTo>
                <a:lnTo>
                  <a:pt x="224" y="317"/>
                </a:lnTo>
                <a:lnTo>
                  <a:pt x="226" y="318"/>
                </a:lnTo>
                <a:lnTo>
                  <a:pt x="228" y="319"/>
                </a:lnTo>
                <a:lnTo>
                  <a:pt x="230" y="320"/>
                </a:lnTo>
                <a:lnTo>
                  <a:pt x="232" y="321"/>
                </a:lnTo>
                <a:lnTo>
                  <a:pt x="234" y="322"/>
                </a:lnTo>
                <a:lnTo>
                  <a:pt x="236" y="323"/>
                </a:lnTo>
                <a:lnTo>
                  <a:pt x="238" y="324"/>
                </a:lnTo>
                <a:lnTo>
                  <a:pt x="240" y="325"/>
                </a:lnTo>
                <a:lnTo>
                  <a:pt x="242" y="325"/>
                </a:lnTo>
                <a:lnTo>
                  <a:pt x="244" y="326"/>
                </a:lnTo>
                <a:lnTo>
                  <a:pt x="246" y="327"/>
                </a:lnTo>
                <a:lnTo>
                  <a:pt x="248" y="328"/>
                </a:lnTo>
                <a:lnTo>
                  <a:pt x="250" y="329"/>
                </a:lnTo>
                <a:lnTo>
                  <a:pt x="252" y="330"/>
                </a:lnTo>
                <a:lnTo>
                  <a:pt x="254" y="331"/>
                </a:lnTo>
                <a:lnTo>
                  <a:pt x="256" y="331"/>
                </a:lnTo>
                <a:lnTo>
                  <a:pt x="258" y="332"/>
                </a:lnTo>
                <a:lnTo>
                  <a:pt x="260" y="333"/>
                </a:lnTo>
                <a:lnTo>
                  <a:pt x="262" y="334"/>
                </a:lnTo>
                <a:lnTo>
                  <a:pt x="264" y="335"/>
                </a:lnTo>
                <a:lnTo>
                  <a:pt x="266" y="335"/>
                </a:lnTo>
                <a:lnTo>
                  <a:pt x="268" y="336"/>
                </a:lnTo>
                <a:lnTo>
                  <a:pt x="270" y="337"/>
                </a:lnTo>
                <a:lnTo>
                  <a:pt x="272" y="338"/>
                </a:lnTo>
                <a:lnTo>
                  <a:pt x="274" y="338"/>
                </a:lnTo>
                <a:lnTo>
                  <a:pt x="276" y="339"/>
                </a:lnTo>
                <a:lnTo>
                  <a:pt x="278" y="340"/>
                </a:lnTo>
                <a:lnTo>
                  <a:pt x="280" y="341"/>
                </a:lnTo>
                <a:lnTo>
                  <a:pt x="282" y="341"/>
                </a:lnTo>
                <a:lnTo>
                  <a:pt x="284" y="342"/>
                </a:lnTo>
                <a:lnTo>
                  <a:pt x="286" y="343"/>
                </a:lnTo>
                <a:lnTo>
                  <a:pt x="288" y="344"/>
                </a:lnTo>
                <a:lnTo>
                  <a:pt x="290" y="344"/>
                </a:lnTo>
                <a:lnTo>
                  <a:pt x="292" y="345"/>
                </a:lnTo>
                <a:lnTo>
                  <a:pt x="294" y="346"/>
                </a:lnTo>
                <a:lnTo>
                  <a:pt x="296" y="346"/>
                </a:lnTo>
                <a:lnTo>
                  <a:pt x="298" y="347"/>
                </a:lnTo>
                <a:lnTo>
                  <a:pt x="300" y="348"/>
                </a:lnTo>
                <a:lnTo>
                  <a:pt x="302" y="348"/>
                </a:lnTo>
                <a:lnTo>
                  <a:pt x="304" y="349"/>
                </a:lnTo>
                <a:lnTo>
                  <a:pt x="306" y="350"/>
                </a:lnTo>
                <a:lnTo>
                  <a:pt x="308" y="350"/>
                </a:lnTo>
                <a:lnTo>
                  <a:pt x="310" y="351"/>
                </a:lnTo>
                <a:lnTo>
                  <a:pt x="312" y="351"/>
                </a:lnTo>
                <a:lnTo>
                  <a:pt x="314" y="352"/>
                </a:lnTo>
                <a:lnTo>
                  <a:pt x="316" y="353"/>
                </a:lnTo>
                <a:lnTo>
                  <a:pt x="318" y="353"/>
                </a:lnTo>
                <a:lnTo>
                  <a:pt x="320" y="354"/>
                </a:lnTo>
                <a:lnTo>
                  <a:pt x="322" y="355"/>
                </a:lnTo>
                <a:lnTo>
                  <a:pt x="324" y="355"/>
                </a:lnTo>
                <a:lnTo>
                  <a:pt x="326" y="356"/>
                </a:lnTo>
                <a:lnTo>
                  <a:pt x="328" y="356"/>
                </a:lnTo>
                <a:lnTo>
                  <a:pt x="330" y="357"/>
                </a:lnTo>
                <a:lnTo>
                  <a:pt x="332" y="357"/>
                </a:lnTo>
                <a:lnTo>
                  <a:pt x="334" y="358"/>
                </a:lnTo>
                <a:lnTo>
                  <a:pt x="336" y="359"/>
                </a:lnTo>
                <a:lnTo>
                  <a:pt x="338" y="359"/>
                </a:lnTo>
                <a:lnTo>
                  <a:pt x="340" y="360"/>
                </a:lnTo>
                <a:lnTo>
                  <a:pt x="342" y="360"/>
                </a:lnTo>
                <a:lnTo>
                  <a:pt x="344" y="361"/>
                </a:lnTo>
                <a:lnTo>
                  <a:pt x="346" y="361"/>
                </a:lnTo>
                <a:lnTo>
                  <a:pt x="348" y="362"/>
                </a:lnTo>
                <a:lnTo>
                  <a:pt x="350" y="362"/>
                </a:lnTo>
                <a:lnTo>
                  <a:pt x="352" y="363"/>
                </a:lnTo>
                <a:lnTo>
                  <a:pt x="354" y="363"/>
                </a:lnTo>
                <a:lnTo>
                  <a:pt x="356" y="364"/>
                </a:lnTo>
                <a:lnTo>
                  <a:pt x="358" y="364"/>
                </a:lnTo>
                <a:lnTo>
                  <a:pt x="360" y="365"/>
                </a:lnTo>
                <a:lnTo>
                  <a:pt x="362" y="366"/>
                </a:lnTo>
                <a:lnTo>
                  <a:pt x="364" y="366"/>
                </a:lnTo>
                <a:lnTo>
                  <a:pt x="366" y="366"/>
                </a:lnTo>
                <a:lnTo>
                  <a:pt x="368" y="367"/>
                </a:lnTo>
                <a:lnTo>
                  <a:pt x="370" y="367"/>
                </a:lnTo>
                <a:lnTo>
                  <a:pt x="372" y="368"/>
                </a:lnTo>
                <a:lnTo>
                  <a:pt x="374" y="368"/>
                </a:lnTo>
                <a:lnTo>
                  <a:pt x="376" y="369"/>
                </a:lnTo>
                <a:lnTo>
                  <a:pt x="378" y="369"/>
                </a:lnTo>
                <a:lnTo>
                  <a:pt x="380" y="370"/>
                </a:lnTo>
                <a:lnTo>
                  <a:pt x="382" y="370"/>
                </a:lnTo>
                <a:lnTo>
                  <a:pt x="384" y="371"/>
                </a:lnTo>
                <a:lnTo>
                  <a:pt x="386" y="371"/>
                </a:lnTo>
                <a:lnTo>
                  <a:pt x="388" y="372"/>
                </a:lnTo>
                <a:lnTo>
                  <a:pt x="390" y="372"/>
                </a:lnTo>
                <a:lnTo>
                  <a:pt x="392" y="373"/>
                </a:lnTo>
                <a:lnTo>
                  <a:pt x="394" y="373"/>
                </a:lnTo>
                <a:lnTo>
                  <a:pt x="396" y="373"/>
                </a:lnTo>
                <a:lnTo>
                  <a:pt x="398" y="374"/>
                </a:lnTo>
                <a:lnTo>
                  <a:pt x="400" y="374"/>
                </a:lnTo>
                <a:lnTo>
                  <a:pt x="402" y="375"/>
                </a:lnTo>
                <a:lnTo>
                  <a:pt x="404" y="375"/>
                </a:lnTo>
                <a:lnTo>
                  <a:pt x="406" y="376"/>
                </a:lnTo>
                <a:lnTo>
                  <a:pt x="408" y="376"/>
                </a:lnTo>
                <a:lnTo>
                  <a:pt x="410" y="376"/>
                </a:lnTo>
                <a:lnTo>
                  <a:pt x="412" y="377"/>
                </a:lnTo>
                <a:lnTo>
                  <a:pt x="414" y="377"/>
                </a:lnTo>
                <a:lnTo>
                  <a:pt x="416" y="378"/>
                </a:lnTo>
                <a:lnTo>
                  <a:pt x="418" y="378"/>
                </a:lnTo>
                <a:lnTo>
                  <a:pt x="420" y="379"/>
                </a:lnTo>
                <a:lnTo>
                  <a:pt x="422" y="379"/>
                </a:lnTo>
                <a:lnTo>
                  <a:pt x="424" y="379"/>
                </a:lnTo>
                <a:lnTo>
                  <a:pt x="426" y="380"/>
                </a:lnTo>
                <a:lnTo>
                  <a:pt x="428" y="380"/>
                </a:lnTo>
                <a:lnTo>
                  <a:pt x="430" y="381"/>
                </a:lnTo>
                <a:lnTo>
                  <a:pt x="432" y="381"/>
                </a:lnTo>
                <a:lnTo>
                  <a:pt x="434" y="381"/>
                </a:lnTo>
                <a:lnTo>
                  <a:pt x="436" y="382"/>
                </a:lnTo>
                <a:lnTo>
                  <a:pt x="438" y="382"/>
                </a:lnTo>
                <a:lnTo>
                  <a:pt x="440" y="382"/>
                </a:lnTo>
                <a:lnTo>
                  <a:pt x="442" y="383"/>
                </a:lnTo>
                <a:lnTo>
                  <a:pt x="444" y="383"/>
                </a:lnTo>
                <a:lnTo>
                  <a:pt x="446" y="384"/>
                </a:lnTo>
                <a:lnTo>
                  <a:pt x="448" y="384"/>
                </a:lnTo>
                <a:lnTo>
                  <a:pt x="450" y="384"/>
                </a:lnTo>
                <a:lnTo>
                  <a:pt x="452" y="385"/>
                </a:lnTo>
                <a:lnTo>
                  <a:pt x="454" y="385"/>
                </a:lnTo>
                <a:lnTo>
                  <a:pt x="456" y="385"/>
                </a:lnTo>
                <a:lnTo>
                  <a:pt x="458" y="386"/>
                </a:lnTo>
                <a:lnTo>
                  <a:pt x="460" y="386"/>
                </a:lnTo>
                <a:lnTo>
                  <a:pt x="462" y="386"/>
                </a:lnTo>
                <a:lnTo>
                  <a:pt x="464" y="387"/>
                </a:lnTo>
                <a:lnTo>
                  <a:pt x="466" y="387"/>
                </a:lnTo>
                <a:lnTo>
                  <a:pt x="468" y="387"/>
                </a:lnTo>
                <a:lnTo>
                  <a:pt x="470" y="388"/>
                </a:lnTo>
                <a:lnTo>
                  <a:pt x="472" y="388"/>
                </a:lnTo>
                <a:lnTo>
                  <a:pt x="474" y="388"/>
                </a:lnTo>
                <a:lnTo>
                  <a:pt x="476" y="389"/>
                </a:lnTo>
                <a:lnTo>
                  <a:pt x="478" y="389"/>
                </a:lnTo>
                <a:lnTo>
                  <a:pt x="480" y="389"/>
                </a:lnTo>
                <a:lnTo>
                  <a:pt x="482" y="390"/>
                </a:lnTo>
                <a:lnTo>
                  <a:pt x="484" y="390"/>
                </a:lnTo>
                <a:lnTo>
                  <a:pt x="486" y="390"/>
                </a:lnTo>
                <a:lnTo>
                  <a:pt x="488" y="391"/>
                </a:lnTo>
                <a:lnTo>
                  <a:pt x="490" y="391"/>
                </a:lnTo>
                <a:lnTo>
                  <a:pt x="492" y="391"/>
                </a:lnTo>
                <a:lnTo>
                  <a:pt x="494" y="392"/>
                </a:lnTo>
                <a:lnTo>
                  <a:pt x="496" y="392"/>
                </a:lnTo>
                <a:lnTo>
                  <a:pt x="498" y="392"/>
                </a:lnTo>
                <a:lnTo>
                  <a:pt x="500" y="393"/>
                </a:lnTo>
                <a:lnTo>
                  <a:pt x="502" y="393"/>
                </a:lnTo>
                <a:lnTo>
                  <a:pt x="504" y="393"/>
                </a:lnTo>
                <a:lnTo>
                  <a:pt x="506" y="393"/>
                </a:lnTo>
                <a:lnTo>
                  <a:pt x="508" y="394"/>
                </a:lnTo>
                <a:lnTo>
                  <a:pt x="510" y="394"/>
                </a:lnTo>
                <a:lnTo>
                  <a:pt x="512" y="394"/>
                </a:lnTo>
                <a:lnTo>
                  <a:pt x="514" y="395"/>
                </a:lnTo>
                <a:lnTo>
                  <a:pt x="516" y="395"/>
                </a:lnTo>
                <a:lnTo>
                  <a:pt x="518" y="395"/>
                </a:lnTo>
                <a:lnTo>
                  <a:pt x="520" y="396"/>
                </a:lnTo>
                <a:lnTo>
                  <a:pt x="522" y="396"/>
                </a:lnTo>
                <a:lnTo>
                  <a:pt x="524" y="396"/>
                </a:lnTo>
                <a:lnTo>
                  <a:pt x="526" y="396"/>
                </a:lnTo>
                <a:lnTo>
                  <a:pt x="528" y="397"/>
                </a:lnTo>
                <a:lnTo>
                  <a:pt x="530" y="397"/>
                </a:lnTo>
                <a:lnTo>
                  <a:pt x="532" y="397"/>
                </a:lnTo>
                <a:lnTo>
                  <a:pt x="534" y="398"/>
                </a:lnTo>
                <a:lnTo>
                  <a:pt x="536" y="398"/>
                </a:lnTo>
                <a:lnTo>
                  <a:pt x="538" y="398"/>
                </a:lnTo>
                <a:lnTo>
                  <a:pt x="540" y="398"/>
                </a:lnTo>
                <a:lnTo>
                  <a:pt x="542" y="399"/>
                </a:lnTo>
                <a:lnTo>
                  <a:pt x="544" y="399"/>
                </a:lnTo>
                <a:lnTo>
                  <a:pt x="546" y="399"/>
                </a:lnTo>
                <a:lnTo>
                  <a:pt x="548" y="399"/>
                </a:lnTo>
                <a:lnTo>
                  <a:pt x="550" y="400"/>
                </a:lnTo>
                <a:lnTo>
                  <a:pt x="552" y="400"/>
                </a:lnTo>
                <a:lnTo>
                  <a:pt x="554" y="400"/>
                </a:lnTo>
                <a:lnTo>
                  <a:pt x="556" y="400"/>
                </a:lnTo>
                <a:lnTo>
                  <a:pt x="558" y="401"/>
                </a:lnTo>
                <a:lnTo>
                  <a:pt x="560" y="401"/>
                </a:lnTo>
                <a:lnTo>
                  <a:pt x="562" y="401"/>
                </a:lnTo>
                <a:lnTo>
                  <a:pt x="564" y="401"/>
                </a:lnTo>
                <a:lnTo>
                  <a:pt x="566" y="402"/>
                </a:lnTo>
                <a:lnTo>
                  <a:pt x="568" y="402"/>
                </a:lnTo>
                <a:lnTo>
                  <a:pt x="570" y="402"/>
                </a:lnTo>
                <a:lnTo>
                  <a:pt x="572" y="402"/>
                </a:lnTo>
                <a:lnTo>
                  <a:pt x="574" y="403"/>
                </a:lnTo>
                <a:lnTo>
                  <a:pt x="576" y="403"/>
                </a:lnTo>
                <a:lnTo>
                  <a:pt x="578" y="403"/>
                </a:lnTo>
                <a:lnTo>
                  <a:pt x="580" y="403"/>
                </a:lnTo>
                <a:lnTo>
                  <a:pt x="582" y="404"/>
                </a:lnTo>
                <a:lnTo>
                  <a:pt x="584" y="404"/>
                </a:lnTo>
                <a:lnTo>
                  <a:pt x="586" y="404"/>
                </a:lnTo>
                <a:lnTo>
                  <a:pt x="588" y="404"/>
                </a:lnTo>
                <a:lnTo>
                  <a:pt x="590" y="405"/>
                </a:lnTo>
                <a:lnTo>
                  <a:pt x="592" y="405"/>
                </a:lnTo>
                <a:lnTo>
                  <a:pt x="594" y="405"/>
                </a:lnTo>
                <a:lnTo>
                  <a:pt x="596" y="405"/>
                </a:lnTo>
                <a:lnTo>
                  <a:pt x="598" y="406"/>
                </a:lnTo>
                <a:lnTo>
                  <a:pt x="600" y="406"/>
                </a:lnTo>
                <a:lnTo>
                  <a:pt x="602" y="406"/>
                </a:lnTo>
                <a:lnTo>
                  <a:pt x="604" y="406"/>
                </a:lnTo>
                <a:lnTo>
                  <a:pt x="606" y="406"/>
                </a:lnTo>
                <a:lnTo>
                  <a:pt x="608" y="407"/>
                </a:lnTo>
                <a:lnTo>
                  <a:pt x="610" y="407"/>
                </a:lnTo>
                <a:lnTo>
                  <a:pt x="612" y="407"/>
                </a:lnTo>
                <a:lnTo>
                  <a:pt x="614" y="407"/>
                </a:lnTo>
                <a:lnTo>
                  <a:pt x="616" y="408"/>
                </a:lnTo>
                <a:lnTo>
                  <a:pt x="618" y="408"/>
                </a:lnTo>
                <a:lnTo>
                  <a:pt x="620" y="408"/>
                </a:lnTo>
                <a:lnTo>
                  <a:pt x="622" y="408"/>
                </a:lnTo>
                <a:lnTo>
                  <a:pt x="624" y="408"/>
                </a:lnTo>
                <a:lnTo>
                  <a:pt x="626" y="409"/>
                </a:lnTo>
                <a:lnTo>
                  <a:pt x="628" y="409"/>
                </a:lnTo>
                <a:lnTo>
                  <a:pt x="630" y="409"/>
                </a:lnTo>
                <a:lnTo>
                  <a:pt x="632" y="409"/>
                </a:lnTo>
                <a:lnTo>
                  <a:pt x="634" y="409"/>
                </a:lnTo>
                <a:lnTo>
                  <a:pt x="636" y="410"/>
                </a:lnTo>
                <a:lnTo>
                  <a:pt x="638" y="410"/>
                </a:lnTo>
                <a:lnTo>
                  <a:pt x="640" y="410"/>
                </a:lnTo>
                <a:lnTo>
                  <a:pt x="642" y="410"/>
                </a:lnTo>
                <a:lnTo>
                  <a:pt x="644" y="411"/>
                </a:lnTo>
                <a:lnTo>
                  <a:pt x="646" y="411"/>
                </a:lnTo>
                <a:lnTo>
                  <a:pt x="648" y="411"/>
                </a:lnTo>
                <a:lnTo>
                  <a:pt x="650" y="411"/>
                </a:lnTo>
                <a:lnTo>
                  <a:pt x="652" y="411"/>
                </a:lnTo>
                <a:lnTo>
                  <a:pt x="654" y="412"/>
                </a:lnTo>
                <a:lnTo>
                  <a:pt x="656" y="412"/>
                </a:lnTo>
                <a:lnTo>
                  <a:pt x="658" y="412"/>
                </a:lnTo>
                <a:lnTo>
                  <a:pt x="660" y="412"/>
                </a:lnTo>
                <a:lnTo>
                  <a:pt x="662" y="412"/>
                </a:lnTo>
                <a:lnTo>
                  <a:pt x="664" y="412"/>
                </a:lnTo>
                <a:lnTo>
                  <a:pt x="666" y="413"/>
                </a:lnTo>
                <a:lnTo>
                  <a:pt x="668" y="413"/>
                </a:lnTo>
                <a:lnTo>
                  <a:pt x="670" y="413"/>
                </a:lnTo>
                <a:lnTo>
                  <a:pt x="672" y="413"/>
                </a:lnTo>
                <a:lnTo>
                  <a:pt x="674" y="413"/>
                </a:lnTo>
                <a:lnTo>
                  <a:pt x="676" y="414"/>
                </a:lnTo>
                <a:lnTo>
                  <a:pt x="678" y="414"/>
                </a:lnTo>
                <a:lnTo>
                  <a:pt x="680" y="414"/>
                </a:lnTo>
                <a:lnTo>
                  <a:pt x="682" y="414"/>
                </a:lnTo>
                <a:lnTo>
                  <a:pt x="684" y="414"/>
                </a:lnTo>
                <a:lnTo>
                  <a:pt x="686" y="415"/>
                </a:lnTo>
                <a:lnTo>
                  <a:pt x="688" y="415"/>
                </a:lnTo>
                <a:lnTo>
                  <a:pt x="690" y="415"/>
                </a:lnTo>
                <a:lnTo>
                  <a:pt x="692" y="415"/>
                </a:lnTo>
                <a:lnTo>
                  <a:pt x="694" y="415"/>
                </a:lnTo>
                <a:lnTo>
                  <a:pt x="696" y="415"/>
                </a:lnTo>
                <a:lnTo>
                  <a:pt x="698" y="416"/>
                </a:lnTo>
                <a:lnTo>
                  <a:pt x="700" y="416"/>
                </a:lnTo>
                <a:lnTo>
                  <a:pt x="702" y="416"/>
                </a:lnTo>
                <a:lnTo>
                  <a:pt x="704" y="416"/>
                </a:lnTo>
                <a:lnTo>
                  <a:pt x="706" y="416"/>
                </a:lnTo>
                <a:lnTo>
                  <a:pt x="708" y="416"/>
                </a:lnTo>
                <a:lnTo>
                  <a:pt x="710" y="417"/>
                </a:lnTo>
                <a:lnTo>
                  <a:pt x="712" y="417"/>
                </a:lnTo>
                <a:lnTo>
                  <a:pt x="714" y="417"/>
                </a:lnTo>
                <a:lnTo>
                  <a:pt x="716" y="417"/>
                </a:lnTo>
                <a:lnTo>
                  <a:pt x="718" y="417"/>
                </a:lnTo>
                <a:lnTo>
                  <a:pt x="720" y="418"/>
                </a:lnTo>
                <a:lnTo>
                  <a:pt x="722" y="418"/>
                </a:lnTo>
                <a:lnTo>
                  <a:pt x="724" y="418"/>
                </a:lnTo>
                <a:lnTo>
                  <a:pt x="726" y="418"/>
                </a:lnTo>
                <a:lnTo>
                  <a:pt x="728" y="418"/>
                </a:lnTo>
                <a:lnTo>
                  <a:pt x="730" y="418"/>
                </a:lnTo>
                <a:lnTo>
                  <a:pt x="732" y="419"/>
                </a:lnTo>
                <a:lnTo>
                  <a:pt x="734" y="419"/>
                </a:lnTo>
                <a:lnTo>
                  <a:pt x="736" y="419"/>
                </a:lnTo>
                <a:lnTo>
                  <a:pt x="738" y="419"/>
                </a:lnTo>
                <a:lnTo>
                  <a:pt x="740" y="419"/>
                </a:lnTo>
                <a:lnTo>
                  <a:pt x="742" y="419"/>
                </a:lnTo>
                <a:lnTo>
                  <a:pt x="744" y="419"/>
                </a:lnTo>
                <a:lnTo>
                  <a:pt x="746" y="420"/>
                </a:lnTo>
                <a:lnTo>
                  <a:pt x="748" y="420"/>
                </a:lnTo>
                <a:lnTo>
                  <a:pt x="750" y="420"/>
                </a:lnTo>
                <a:lnTo>
                  <a:pt x="752" y="420"/>
                </a:lnTo>
                <a:lnTo>
                  <a:pt x="754" y="420"/>
                </a:lnTo>
                <a:lnTo>
                  <a:pt x="756" y="420"/>
                </a:lnTo>
                <a:lnTo>
                  <a:pt x="758" y="421"/>
                </a:lnTo>
                <a:lnTo>
                  <a:pt x="760" y="421"/>
                </a:lnTo>
                <a:lnTo>
                  <a:pt x="762" y="421"/>
                </a:lnTo>
                <a:lnTo>
                  <a:pt x="763" y="421"/>
                </a:lnTo>
              </a:path>
            </a:pathLst>
          </a:custGeom>
          <a:noFill/>
          <a:ln w="381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254273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242FEE-A43D-7C82-A01B-8D6909DE0C1A}"/>
              </a:ext>
            </a:extLst>
          </p:cNvPr>
          <p:cNvPicPr>
            <a:picLocks noChangeAspect="1"/>
          </p:cNvPicPr>
          <p:nvPr/>
        </p:nvPicPr>
        <p:blipFill>
          <a:blip r:embed="rId3"/>
          <a:stretch>
            <a:fillRect/>
          </a:stretch>
        </p:blipFill>
        <p:spPr>
          <a:xfrm>
            <a:off x="332608" y="0"/>
            <a:ext cx="11859965" cy="2419350"/>
          </a:xfrm>
          <a:prstGeom prst="rect">
            <a:avLst/>
          </a:prstGeom>
        </p:spPr>
      </p:pic>
      <p:sp>
        <p:nvSpPr>
          <p:cNvPr id="4" name="Rectangle 3">
            <a:extLst>
              <a:ext uri="{FF2B5EF4-FFF2-40B4-BE49-F238E27FC236}">
                <a16:creationId xmlns:a16="http://schemas.microsoft.com/office/drawing/2014/main" id="{38A0DE11-CE31-F4F1-C847-860B42E8F4DC}"/>
              </a:ext>
            </a:extLst>
          </p:cNvPr>
          <p:cNvSpPr/>
          <p:nvPr/>
        </p:nvSpPr>
        <p:spPr>
          <a:xfrm>
            <a:off x="437384" y="1814669"/>
            <a:ext cx="10267271" cy="7295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0A060-61D1-43FC-ADED-BD1CADCC42D0}"/>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AC4261FE-BB7B-4408-9A00-53935EBE23AF}"/>
              </a:ext>
            </a:extLst>
          </p:cNvPr>
          <p:cNvSpPr>
            <a:spLocks noGrp="1"/>
          </p:cNvSpPr>
          <p:nvPr>
            <p:ph idx="1"/>
          </p:nvPr>
        </p:nvSpPr>
        <p:spPr>
          <a:xfrm>
            <a:off x="203058" y="1690688"/>
            <a:ext cx="4124632" cy="622607"/>
          </a:xfrm>
        </p:spPr>
        <p:txBody>
          <a:bodyPr/>
          <a:lstStyle/>
          <a:p>
            <a:r>
              <a:rPr lang="en-CA" dirty="0"/>
              <a:t>1</a:t>
            </a:r>
            <a:r>
              <a:rPr lang="en-CA" baseline="30000" dirty="0"/>
              <a:t>st</a:t>
            </a:r>
            <a:r>
              <a:rPr lang="en-CA" dirty="0"/>
              <a:t> step: Make a chart</a:t>
            </a:r>
          </a:p>
        </p:txBody>
      </p:sp>
      <p:pic>
        <p:nvPicPr>
          <p:cNvPr id="4" name="Picture 3">
            <a:extLst>
              <a:ext uri="{FF2B5EF4-FFF2-40B4-BE49-F238E27FC236}">
                <a16:creationId xmlns:a16="http://schemas.microsoft.com/office/drawing/2014/main" id="{E5641A6D-3B02-4685-AC30-0A1D3BC9050F}"/>
              </a:ext>
            </a:extLst>
          </p:cNvPr>
          <p:cNvPicPr>
            <a:picLocks noChangeAspect="1"/>
          </p:cNvPicPr>
          <p:nvPr/>
        </p:nvPicPr>
        <p:blipFill>
          <a:blip r:embed="rId3"/>
          <a:stretch>
            <a:fillRect/>
          </a:stretch>
        </p:blipFill>
        <p:spPr>
          <a:xfrm>
            <a:off x="203058" y="283443"/>
            <a:ext cx="11803412" cy="1351077"/>
          </a:xfrm>
          <a:prstGeom prst="rect">
            <a:avLst/>
          </a:prstGeom>
        </p:spPr>
      </p:pic>
      <p:graphicFrame>
        <p:nvGraphicFramePr>
          <p:cNvPr id="5" name="Table 4">
            <a:extLst>
              <a:ext uri="{FF2B5EF4-FFF2-40B4-BE49-F238E27FC236}">
                <a16:creationId xmlns:a16="http://schemas.microsoft.com/office/drawing/2014/main" id="{34E4BCEE-7A39-4342-B1BE-A934D850BC07}"/>
              </a:ext>
            </a:extLst>
          </p:cNvPr>
          <p:cNvGraphicFramePr>
            <a:graphicFrameLocks noGrp="1"/>
          </p:cNvGraphicFramePr>
          <p:nvPr/>
        </p:nvGraphicFramePr>
        <p:xfrm>
          <a:off x="286465" y="2248350"/>
          <a:ext cx="6756232" cy="2286000"/>
        </p:xfrm>
        <a:graphic>
          <a:graphicData uri="http://schemas.openxmlformats.org/drawingml/2006/table">
            <a:tbl>
              <a:tblPr firstRow="1" bandRow="1">
                <a:tableStyleId>{5C22544A-7EE6-4342-B048-85BDC9FD1C3A}</a:tableStyleId>
              </a:tblPr>
              <a:tblGrid>
                <a:gridCol w="1689058">
                  <a:extLst>
                    <a:ext uri="{9D8B030D-6E8A-4147-A177-3AD203B41FA5}">
                      <a16:colId xmlns:a16="http://schemas.microsoft.com/office/drawing/2014/main" val="1550086178"/>
                    </a:ext>
                  </a:extLst>
                </a:gridCol>
                <a:gridCol w="1689058">
                  <a:extLst>
                    <a:ext uri="{9D8B030D-6E8A-4147-A177-3AD203B41FA5}">
                      <a16:colId xmlns:a16="http://schemas.microsoft.com/office/drawing/2014/main" val="1546742540"/>
                    </a:ext>
                  </a:extLst>
                </a:gridCol>
                <a:gridCol w="1689058">
                  <a:extLst>
                    <a:ext uri="{9D8B030D-6E8A-4147-A177-3AD203B41FA5}">
                      <a16:colId xmlns:a16="http://schemas.microsoft.com/office/drawing/2014/main" val="2235572949"/>
                    </a:ext>
                  </a:extLst>
                </a:gridCol>
                <a:gridCol w="1689058">
                  <a:extLst>
                    <a:ext uri="{9D8B030D-6E8A-4147-A177-3AD203B41FA5}">
                      <a16:colId xmlns:a16="http://schemas.microsoft.com/office/drawing/2014/main" val="1971622891"/>
                    </a:ext>
                  </a:extLst>
                </a:gridCol>
              </a:tblGrid>
              <a:tr h="370840">
                <a:tc>
                  <a:txBody>
                    <a:bodyPr/>
                    <a:lstStyle/>
                    <a:p>
                      <a:endParaRPr lang="en-CA" sz="3300" dirty="0"/>
                    </a:p>
                  </a:txBody>
                  <a:tcPr/>
                </a:tc>
                <a:tc>
                  <a:txBody>
                    <a:bodyPr/>
                    <a:lstStyle/>
                    <a:p>
                      <a:pPr algn="ctr"/>
                      <a:r>
                        <a:rPr lang="en-CA" sz="3300" dirty="0"/>
                        <a:t>Distance</a:t>
                      </a:r>
                    </a:p>
                  </a:txBody>
                  <a:tcPr/>
                </a:tc>
                <a:tc>
                  <a:txBody>
                    <a:bodyPr/>
                    <a:lstStyle/>
                    <a:p>
                      <a:pPr algn="ctr"/>
                      <a:r>
                        <a:rPr lang="en-CA" sz="3300" dirty="0"/>
                        <a:t>Speed</a:t>
                      </a:r>
                    </a:p>
                  </a:txBody>
                  <a:tcPr/>
                </a:tc>
                <a:tc>
                  <a:txBody>
                    <a:bodyPr/>
                    <a:lstStyle/>
                    <a:p>
                      <a:pPr algn="ctr"/>
                      <a:r>
                        <a:rPr lang="en-CA" sz="3300" dirty="0"/>
                        <a:t>Time</a:t>
                      </a:r>
                    </a:p>
                  </a:txBody>
                  <a:tcPr/>
                </a:tc>
                <a:extLst>
                  <a:ext uri="{0D108BD9-81ED-4DB2-BD59-A6C34878D82A}">
                    <a16:rowId xmlns:a16="http://schemas.microsoft.com/office/drawing/2014/main" val="1822594431"/>
                  </a:ext>
                </a:extLst>
              </a:tr>
              <a:tr h="370840">
                <a:tc>
                  <a:txBody>
                    <a:bodyPr/>
                    <a:lstStyle/>
                    <a:p>
                      <a:r>
                        <a:rPr lang="en-CA" sz="3300" dirty="0" err="1"/>
                        <a:t>Ero</a:t>
                      </a:r>
                      <a:endParaRPr lang="en-CA" sz="3300" dirty="0"/>
                    </a:p>
                  </a:txBody>
                  <a:tcPr/>
                </a:tc>
                <a:tc>
                  <a:txBody>
                    <a:bodyPr/>
                    <a:lstStyle/>
                    <a:p>
                      <a:endParaRPr lang="en-CA" sz="3300" dirty="0"/>
                    </a:p>
                  </a:txBody>
                  <a:tcPr/>
                </a:tc>
                <a:tc>
                  <a:txBody>
                    <a:bodyPr/>
                    <a:lstStyle/>
                    <a:p>
                      <a:endParaRPr lang="en-CA" sz="3300" dirty="0"/>
                    </a:p>
                  </a:txBody>
                  <a:tcPr/>
                </a:tc>
                <a:tc>
                  <a:txBody>
                    <a:bodyPr/>
                    <a:lstStyle/>
                    <a:p>
                      <a:endParaRPr lang="en-CA" sz="3300" dirty="0"/>
                    </a:p>
                  </a:txBody>
                  <a:tcPr/>
                </a:tc>
                <a:extLst>
                  <a:ext uri="{0D108BD9-81ED-4DB2-BD59-A6C34878D82A}">
                    <a16:rowId xmlns:a16="http://schemas.microsoft.com/office/drawing/2014/main" val="2562216376"/>
                  </a:ext>
                </a:extLst>
              </a:tr>
              <a:tr h="370840">
                <a:tc>
                  <a:txBody>
                    <a:bodyPr/>
                    <a:lstStyle/>
                    <a:p>
                      <a:r>
                        <a:rPr lang="en-CA" sz="3300" dirty="0"/>
                        <a:t>Jamal</a:t>
                      </a:r>
                    </a:p>
                  </a:txBody>
                  <a:tcPr/>
                </a:tc>
                <a:tc>
                  <a:txBody>
                    <a:bodyPr/>
                    <a:lstStyle/>
                    <a:p>
                      <a:endParaRPr lang="en-CA" sz="3300" dirty="0"/>
                    </a:p>
                  </a:txBody>
                  <a:tcPr/>
                </a:tc>
                <a:tc>
                  <a:txBody>
                    <a:bodyPr/>
                    <a:lstStyle/>
                    <a:p>
                      <a:endParaRPr lang="en-CA" sz="3300" dirty="0"/>
                    </a:p>
                  </a:txBody>
                  <a:tcPr/>
                </a:tc>
                <a:tc>
                  <a:txBody>
                    <a:bodyPr/>
                    <a:lstStyle/>
                    <a:p>
                      <a:endParaRPr lang="en-CA" sz="3300" dirty="0"/>
                    </a:p>
                  </a:txBody>
                  <a:tcPr/>
                </a:tc>
                <a:extLst>
                  <a:ext uri="{0D108BD9-81ED-4DB2-BD59-A6C34878D82A}">
                    <a16:rowId xmlns:a16="http://schemas.microsoft.com/office/drawing/2014/main" val="1771739392"/>
                  </a:ext>
                </a:extLst>
              </a:tr>
            </a:tbl>
          </a:graphicData>
        </a:graphic>
      </p:graphicFrame>
      <p:graphicFrame>
        <p:nvGraphicFramePr>
          <p:cNvPr id="7" name="Object 6">
            <a:extLst>
              <a:ext uri="{FF2B5EF4-FFF2-40B4-BE49-F238E27FC236}">
                <a16:creationId xmlns:a16="http://schemas.microsoft.com/office/drawing/2014/main" id="{16834608-F739-4CF9-8494-C0AB0A91547A}"/>
              </a:ext>
            </a:extLst>
          </p:cNvPr>
          <p:cNvGraphicFramePr>
            <a:graphicFrameLocks noChangeAspect="1"/>
          </p:cNvGraphicFramePr>
          <p:nvPr/>
        </p:nvGraphicFramePr>
        <p:xfrm>
          <a:off x="2404085" y="2809698"/>
          <a:ext cx="586008" cy="546941"/>
        </p:xfrm>
        <a:graphic>
          <a:graphicData uri="http://schemas.openxmlformats.org/presentationml/2006/ole">
            <mc:AlternateContent xmlns:mc="http://schemas.openxmlformats.org/markup-compatibility/2006">
              <mc:Choice xmlns:v="urn:schemas-microsoft-com:vml" Requires="v">
                <p:oleObj name="Equation" r:id="rId4" imgW="190440" imgH="177480" progId="Equation.DSMT4">
                  <p:embed/>
                </p:oleObj>
              </mc:Choice>
              <mc:Fallback>
                <p:oleObj name="Equation" r:id="rId4" imgW="190440" imgH="177480" progId="Equation.DSMT4">
                  <p:embed/>
                  <p:pic>
                    <p:nvPicPr>
                      <p:cNvPr id="7" name="Object 6">
                        <a:extLst>
                          <a:ext uri="{FF2B5EF4-FFF2-40B4-BE49-F238E27FC236}">
                            <a16:creationId xmlns:a16="http://schemas.microsoft.com/office/drawing/2014/main" id="{16834608-F739-4CF9-8494-C0AB0A91547A}"/>
                          </a:ext>
                        </a:extLst>
                      </p:cNvPr>
                      <p:cNvPicPr/>
                      <p:nvPr/>
                    </p:nvPicPr>
                    <p:blipFill>
                      <a:blip r:embed="rId5"/>
                      <a:stretch>
                        <a:fillRect/>
                      </a:stretch>
                    </p:blipFill>
                    <p:spPr>
                      <a:xfrm>
                        <a:off x="2404085" y="2809698"/>
                        <a:ext cx="586008" cy="546941"/>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4DAE84F0-8E38-430C-A354-646CE4A9F101}"/>
              </a:ext>
            </a:extLst>
          </p:cNvPr>
          <p:cNvGraphicFramePr>
            <a:graphicFrameLocks noChangeAspect="1"/>
          </p:cNvGraphicFramePr>
          <p:nvPr/>
        </p:nvGraphicFramePr>
        <p:xfrm>
          <a:off x="2404085" y="3452356"/>
          <a:ext cx="586008" cy="546941"/>
        </p:xfrm>
        <a:graphic>
          <a:graphicData uri="http://schemas.openxmlformats.org/presentationml/2006/ole">
            <mc:AlternateContent xmlns:mc="http://schemas.openxmlformats.org/markup-compatibility/2006">
              <mc:Choice xmlns:v="urn:schemas-microsoft-com:vml" Requires="v">
                <p:oleObj name="Equation" r:id="rId6" imgW="190440" imgH="177480" progId="Equation.DSMT4">
                  <p:embed/>
                </p:oleObj>
              </mc:Choice>
              <mc:Fallback>
                <p:oleObj name="Equation" r:id="rId6" imgW="190440" imgH="177480" progId="Equation.DSMT4">
                  <p:embed/>
                  <p:pic>
                    <p:nvPicPr>
                      <p:cNvPr id="8" name="Object 7">
                        <a:extLst>
                          <a:ext uri="{FF2B5EF4-FFF2-40B4-BE49-F238E27FC236}">
                            <a16:creationId xmlns:a16="http://schemas.microsoft.com/office/drawing/2014/main" id="{4DAE84F0-8E38-430C-A354-646CE4A9F101}"/>
                          </a:ext>
                        </a:extLst>
                      </p:cNvPr>
                      <p:cNvPicPr/>
                      <p:nvPr/>
                    </p:nvPicPr>
                    <p:blipFill>
                      <a:blip r:embed="rId5"/>
                      <a:stretch>
                        <a:fillRect/>
                      </a:stretch>
                    </p:blipFill>
                    <p:spPr>
                      <a:xfrm>
                        <a:off x="2404085" y="3452356"/>
                        <a:ext cx="586008" cy="546941"/>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4A144FAF-12FB-411B-A9C7-4801AC9FD15F}"/>
              </a:ext>
            </a:extLst>
          </p:cNvPr>
          <p:cNvGraphicFramePr>
            <a:graphicFrameLocks noChangeAspect="1"/>
          </p:cNvGraphicFramePr>
          <p:nvPr/>
        </p:nvGraphicFramePr>
        <p:xfrm>
          <a:off x="4315359" y="3511962"/>
          <a:ext cx="390525" cy="430212"/>
        </p:xfrm>
        <a:graphic>
          <a:graphicData uri="http://schemas.openxmlformats.org/presentationml/2006/ole">
            <mc:AlternateContent xmlns:mc="http://schemas.openxmlformats.org/markup-compatibility/2006">
              <mc:Choice xmlns:v="urn:schemas-microsoft-com:vml" Requires="v">
                <p:oleObj name="Equation" r:id="rId7" imgW="126720" imgH="139680" progId="Equation.DSMT4">
                  <p:embed/>
                </p:oleObj>
              </mc:Choice>
              <mc:Fallback>
                <p:oleObj name="Equation" r:id="rId7" imgW="126720" imgH="139680" progId="Equation.DSMT4">
                  <p:embed/>
                  <p:pic>
                    <p:nvPicPr>
                      <p:cNvPr id="9" name="Object 8">
                        <a:extLst>
                          <a:ext uri="{FF2B5EF4-FFF2-40B4-BE49-F238E27FC236}">
                            <a16:creationId xmlns:a16="http://schemas.microsoft.com/office/drawing/2014/main" id="{4A144FAF-12FB-411B-A9C7-4801AC9FD15F}"/>
                          </a:ext>
                        </a:extLst>
                      </p:cNvPr>
                      <p:cNvPicPr/>
                      <p:nvPr/>
                    </p:nvPicPr>
                    <p:blipFill>
                      <a:blip r:embed="rId8"/>
                      <a:stretch>
                        <a:fillRect/>
                      </a:stretch>
                    </p:blipFill>
                    <p:spPr>
                      <a:xfrm>
                        <a:off x="4315359" y="3511962"/>
                        <a:ext cx="390525" cy="430212"/>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29D62E48-EACF-47D4-BF68-EB2400B91F34}"/>
              </a:ext>
            </a:extLst>
          </p:cNvPr>
          <p:cNvGraphicFramePr>
            <a:graphicFrameLocks noChangeAspect="1"/>
          </p:cNvGraphicFramePr>
          <p:nvPr/>
        </p:nvGraphicFramePr>
        <p:xfrm>
          <a:off x="3809034" y="2815019"/>
          <a:ext cx="1366837" cy="547687"/>
        </p:xfrm>
        <a:graphic>
          <a:graphicData uri="http://schemas.openxmlformats.org/presentationml/2006/ole">
            <mc:AlternateContent xmlns:mc="http://schemas.openxmlformats.org/markup-compatibility/2006">
              <mc:Choice xmlns:v="urn:schemas-microsoft-com:vml" Requires="v">
                <p:oleObj name="Equation" r:id="rId9" imgW="444240" imgH="177480" progId="Equation.DSMT4">
                  <p:embed/>
                </p:oleObj>
              </mc:Choice>
              <mc:Fallback>
                <p:oleObj name="Equation" r:id="rId9" imgW="444240" imgH="177480" progId="Equation.DSMT4">
                  <p:embed/>
                  <p:pic>
                    <p:nvPicPr>
                      <p:cNvPr id="10" name="Object 9">
                        <a:extLst>
                          <a:ext uri="{FF2B5EF4-FFF2-40B4-BE49-F238E27FC236}">
                            <a16:creationId xmlns:a16="http://schemas.microsoft.com/office/drawing/2014/main" id="{29D62E48-EACF-47D4-BF68-EB2400B91F34}"/>
                          </a:ext>
                        </a:extLst>
                      </p:cNvPr>
                      <p:cNvPicPr/>
                      <p:nvPr/>
                    </p:nvPicPr>
                    <p:blipFill>
                      <a:blip r:embed="rId10"/>
                      <a:stretch>
                        <a:fillRect/>
                      </a:stretch>
                    </p:blipFill>
                    <p:spPr>
                      <a:xfrm>
                        <a:off x="3809034" y="2815019"/>
                        <a:ext cx="1366837" cy="547687"/>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9E56FB3D-7301-45BF-B1C4-6E2706C3495A}"/>
              </a:ext>
            </a:extLst>
          </p:cNvPr>
          <p:cNvGraphicFramePr>
            <a:graphicFrameLocks noChangeAspect="1"/>
          </p:cNvGraphicFramePr>
          <p:nvPr/>
        </p:nvGraphicFramePr>
        <p:xfrm>
          <a:off x="5819376" y="2791357"/>
          <a:ext cx="787316" cy="660999"/>
        </p:xfrm>
        <a:graphic>
          <a:graphicData uri="http://schemas.openxmlformats.org/presentationml/2006/ole">
            <mc:AlternateContent xmlns:mc="http://schemas.openxmlformats.org/markup-compatibility/2006">
              <mc:Choice xmlns:v="urn:schemas-microsoft-com:vml" Requires="v">
                <p:oleObj name="Equation" r:id="rId11" imgW="469800" imgH="393480" progId="Equation.DSMT4">
                  <p:embed/>
                </p:oleObj>
              </mc:Choice>
              <mc:Fallback>
                <p:oleObj name="Equation" r:id="rId11" imgW="469800" imgH="393480" progId="Equation.DSMT4">
                  <p:embed/>
                  <p:pic>
                    <p:nvPicPr>
                      <p:cNvPr id="11" name="Object 10">
                        <a:extLst>
                          <a:ext uri="{FF2B5EF4-FFF2-40B4-BE49-F238E27FC236}">
                            <a16:creationId xmlns:a16="http://schemas.microsoft.com/office/drawing/2014/main" id="{9E56FB3D-7301-45BF-B1C4-6E2706C3495A}"/>
                          </a:ext>
                        </a:extLst>
                      </p:cNvPr>
                      <p:cNvPicPr/>
                      <p:nvPr/>
                    </p:nvPicPr>
                    <p:blipFill>
                      <a:blip r:embed="rId12"/>
                      <a:stretch>
                        <a:fillRect/>
                      </a:stretch>
                    </p:blipFill>
                    <p:spPr>
                      <a:xfrm>
                        <a:off x="5819376" y="2791357"/>
                        <a:ext cx="787316" cy="660999"/>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1377E61F-AFC3-429B-82B9-4977F9DAEC63}"/>
              </a:ext>
            </a:extLst>
          </p:cNvPr>
          <p:cNvGraphicFramePr>
            <a:graphicFrameLocks noChangeAspect="1"/>
          </p:cNvGraphicFramePr>
          <p:nvPr/>
        </p:nvGraphicFramePr>
        <p:xfrm>
          <a:off x="6032059" y="3394832"/>
          <a:ext cx="361950" cy="661988"/>
        </p:xfrm>
        <a:graphic>
          <a:graphicData uri="http://schemas.openxmlformats.org/presentationml/2006/ole">
            <mc:AlternateContent xmlns:mc="http://schemas.openxmlformats.org/markup-compatibility/2006">
              <mc:Choice xmlns:v="urn:schemas-microsoft-com:vml" Requires="v">
                <p:oleObj name="Equation" r:id="rId13" imgW="215640" imgH="393480" progId="Equation.DSMT4">
                  <p:embed/>
                </p:oleObj>
              </mc:Choice>
              <mc:Fallback>
                <p:oleObj name="Equation" r:id="rId13" imgW="215640" imgH="393480" progId="Equation.DSMT4">
                  <p:embed/>
                  <p:pic>
                    <p:nvPicPr>
                      <p:cNvPr id="12" name="Object 11">
                        <a:extLst>
                          <a:ext uri="{FF2B5EF4-FFF2-40B4-BE49-F238E27FC236}">
                            <a16:creationId xmlns:a16="http://schemas.microsoft.com/office/drawing/2014/main" id="{1377E61F-AFC3-429B-82B9-4977F9DAEC63}"/>
                          </a:ext>
                        </a:extLst>
                      </p:cNvPr>
                      <p:cNvPicPr/>
                      <p:nvPr/>
                    </p:nvPicPr>
                    <p:blipFill>
                      <a:blip r:embed="rId14"/>
                      <a:stretch>
                        <a:fillRect/>
                      </a:stretch>
                    </p:blipFill>
                    <p:spPr>
                      <a:xfrm>
                        <a:off x="6032059" y="3394832"/>
                        <a:ext cx="361950" cy="661988"/>
                      </a:xfrm>
                      <a:prstGeom prst="rect">
                        <a:avLst/>
                      </a:prstGeom>
                    </p:spPr>
                  </p:pic>
                </p:oleObj>
              </mc:Fallback>
            </mc:AlternateContent>
          </a:graphicData>
        </a:graphic>
      </p:graphicFrame>
      <p:sp>
        <p:nvSpPr>
          <p:cNvPr id="13" name="Content Placeholder 2">
            <a:extLst>
              <a:ext uri="{FF2B5EF4-FFF2-40B4-BE49-F238E27FC236}">
                <a16:creationId xmlns:a16="http://schemas.microsoft.com/office/drawing/2014/main" id="{56425F28-7C85-40F2-AB78-31DA818EEBCA}"/>
              </a:ext>
            </a:extLst>
          </p:cNvPr>
          <p:cNvSpPr txBox="1">
            <a:spLocks/>
          </p:cNvSpPr>
          <p:nvPr/>
        </p:nvSpPr>
        <p:spPr>
          <a:xfrm>
            <a:off x="341768" y="4216530"/>
            <a:ext cx="7076378" cy="381570"/>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How much more time did Jamal needed more </a:t>
            </a:r>
            <a:r>
              <a:rPr lang="en-CA" dirty="0" err="1"/>
              <a:t>Ero</a:t>
            </a:r>
            <a:r>
              <a:rPr lang="en-CA" dirty="0"/>
              <a:t>?</a:t>
            </a:r>
          </a:p>
        </p:txBody>
      </p:sp>
      <p:graphicFrame>
        <p:nvGraphicFramePr>
          <p:cNvPr id="14" name="Object 13">
            <a:extLst>
              <a:ext uri="{FF2B5EF4-FFF2-40B4-BE49-F238E27FC236}">
                <a16:creationId xmlns:a16="http://schemas.microsoft.com/office/drawing/2014/main" id="{8BDC93B7-CDBF-4066-883A-27478935017F}"/>
              </a:ext>
            </a:extLst>
          </p:cNvPr>
          <p:cNvGraphicFramePr>
            <a:graphicFrameLocks noChangeAspect="1"/>
          </p:cNvGraphicFramePr>
          <p:nvPr/>
        </p:nvGraphicFramePr>
        <p:xfrm>
          <a:off x="7042697" y="4229382"/>
          <a:ext cx="1874838" cy="298450"/>
        </p:xfrm>
        <a:graphic>
          <a:graphicData uri="http://schemas.openxmlformats.org/presentationml/2006/ole">
            <mc:AlternateContent xmlns:mc="http://schemas.openxmlformats.org/markup-compatibility/2006">
              <mc:Choice xmlns:v="urn:schemas-microsoft-com:vml" Requires="v">
                <p:oleObj name="Equation" r:id="rId15" imgW="1117440" imgH="177480" progId="Equation.DSMT4">
                  <p:embed/>
                </p:oleObj>
              </mc:Choice>
              <mc:Fallback>
                <p:oleObj name="Equation" r:id="rId15" imgW="1117440" imgH="177480" progId="Equation.DSMT4">
                  <p:embed/>
                  <p:pic>
                    <p:nvPicPr>
                      <p:cNvPr id="14" name="Object 13">
                        <a:extLst>
                          <a:ext uri="{FF2B5EF4-FFF2-40B4-BE49-F238E27FC236}">
                            <a16:creationId xmlns:a16="http://schemas.microsoft.com/office/drawing/2014/main" id="{8BDC93B7-CDBF-4066-883A-27478935017F}"/>
                          </a:ext>
                        </a:extLst>
                      </p:cNvPr>
                      <p:cNvPicPr/>
                      <p:nvPr/>
                    </p:nvPicPr>
                    <p:blipFill>
                      <a:blip r:embed="rId16"/>
                      <a:stretch>
                        <a:fillRect/>
                      </a:stretch>
                    </p:blipFill>
                    <p:spPr>
                      <a:xfrm>
                        <a:off x="7042697" y="4229382"/>
                        <a:ext cx="1874838" cy="29845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624CF365-B0D7-4654-AB2F-E15A125FE52C}"/>
              </a:ext>
            </a:extLst>
          </p:cNvPr>
          <p:cNvGraphicFramePr>
            <a:graphicFrameLocks noChangeAspect="1"/>
          </p:cNvGraphicFramePr>
          <p:nvPr/>
        </p:nvGraphicFramePr>
        <p:xfrm>
          <a:off x="8962595" y="4114085"/>
          <a:ext cx="660400" cy="660400"/>
        </p:xfrm>
        <a:graphic>
          <a:graphicData uri="http://schemas.openxmlformats.org/presentationml/2006/ole">
            <mc:AlternateContent xmlns:mc="http://schemas.openxmlformats.org/markup-compatibility/2006">
              <mc:Choice xmlns:v="urn:schemas-microsoft-com:vml" Requires="v">
                <p:oleObj name="Equation" r:id="rId17" imgW="393480" imgH="393480" progId="Equation.DSMT4">
                  <p:embed/>
                </p:oleObj>
              </mc:Choice>
              <mc:Fallback>
                <p:oleObj name="Equation" r:id="rId17" imgW="393480" imgH="393480" progId="Equation.DSMT4">
                  <p:embed/>
                  <p:pic>
                    <p:nvPicPr>
                      <p:cNvPr id="15" name="Object 14">
                        <a:extLst>
                          <a:ext uri="{FF2B5EF4-FFF2-40B4-BE49-F238E27FC236}">
                            <a16:creationId xmlns:a16="http://schemas.microsoft.com/office/drawing/2014/main" id="{624CF365-B0D7-4654-AB2F-E15A125FE52C}"/>
                          </a:ext>
                        </a:extLst>
                      </p:cNvPr>
                      <p:cNvPicPr/>
                      <p:nvPr/>
                    </p:nvPicPr>
                    <p:blipFill>
                      <a:blip r:embed="rId18"/>
                      <a:stretch>
                        <a:fillRect/>
                      </a:stretch>
                    </p:blipFill>
                    <p:spPr>
                      <a:xfrm>
                        <a:off x="8962595" y="4114085"/>
                        <a:ext cx="660400" cy="660400"/>
                      </a:xfrm>
                      <a:prstGeom prst="rect">
                        <a:avLst/>
                      </a:prstGeom>
                    </p:spPr>
                  </p:pic>
                </p:oleObj>
              </mc:Fallback>
            </mc:AlternateContent>
          </a:graphicData>
        </a:graphic>
      </p:graphicFrame>
      <p:sp>
        <p:nvSpPr>
          <p:cNvPr id="16" name="Content Placeholder 2">
            <a:extLst>
              <a:ext uri="{FF2B5EF4-FFF2-40B4-BE49-F238E27FC236}">
                <a16:creationId xmlns:a16="http://schemas.microsoft.com/office/drawing/2014/main" id="{A447C21C-354B-4EE7-8ED7-42B809BA1AF1}"/>
              </a:ext>
            </a:extLst>
          </p:cNvPr>
          <p:cNvSpPr txBox="1">
            <a:spLocks/>
          </p:cNvSpPr>
          <p:nvPr/>
        </p:nvSpPr>
        <p:spPr>
          <a:xfrm>
            <a:off x="354884" y="4756493"/>
            <a:ext cx="7076378" cy="381570"/>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So Jamal’s time subtract </a:t>
            </a:r>
            <a:r>
              <a:rPr lang="en-CA" dirty="0" err="1"/>
              <a:t>Ero’s</a:t>
            </a:r>
            <a:r>
              <a:rPr lang="en-CA" dirty="0"/>
              <a:t> time will be 2 1/3  hours</a:t>
            </a:r>
          </a:p>
          <a:p>
            <a:endParaRPr lang="en-CA" dirty="0"/>
          </a:p>
        </p:txBody>
      </p:sp>
      <p:graphicFrame>
        <p:nvGraphicFramePr>
          <p:cNvPr id="17" name="Object 16">
            <a:extLst>
              <a:ext uri="{FF2B5EF4-FFF2-40B4-BE49-F238E27FC236}">
                <a16:creationId xmlns:a16="http://schemas.microsoft.com/office/drawing/2014/main" id="{0FE0E33F-A107-4073-8589-6D7D96B9AD9C}"/>
              </a:ext>
            </a:extLst>
          </p:cNvPr>
          <p:cNvGraphicFramePr>
            <a:graphicFrameLocks noChangeAspect="1"/>
          </p:cNvGraphicFramePr>
          <p:nvPr/>
        </p:nvGraphicFramePr>
        <p:xfrm>
          <a:off x="1651000" y="5248275"/>
          <a:ext cx="554038" cy="661988"/>
        </p:xfrm>
        <a:graphic>
          <a:graphicData uri="http://schemas.openxmlformats.org/presentationml/2006/ole">
            <mc:AlternateContent xmlns:mc="http://schemas.openxmlformats.org/markup-compatibility/2006">
              <mc:Choice xmlns:v="urn:schemas-microsoft-com:vml" Requires="v">
                <p:oleObj name="Equation" r:id="rId19" imgW="330120" imgH="393480" progId="Equation.DSMT4">
                  <p:embed/>
                </p:oleObj>
              </mc:Choice>
              <mc:Fallback>
                <p:oleObj name="Equation" r:id="rId19" imgW="330120" imgH="393480" progId="Equation.DSMT4">
                  <p:embed/>
                  <p:pic>
                    <p:nvPicPr>
                      <p:cNvPr id="17" name="Object 16">
                        <a:extLst>
                          <a:ext uri="{FF2B5EF4-FFF2-40B4-BE49-F238E27FC236}">
                            <a16:creationId xmlns:a16="http://schemas.microsoft.com/office/drawing/2014/main" id="{0FE0E33F-A107-4073-8589-6D7D96B9AD9C}"/>
                          </a:ext>
                        </a:extLst>
                      </p:cNvPr>
                      <p:cNvPicPr/>
                      <p:nvPr/>
                    </p:nvPicPr>
                    <p:blipFill>
                      <a:blip r:embed="rId20"/>
                      <a:stretch>
                        <a:fillRect/>
                      </a:stretch>
                    </p:blipFill>
                    <p:spPr>
                      <a:xfrm>
                        <a:off x="1651000" y="5248275"/>
                        <a:ext cx="554038" cy="661988"/>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F3D0BBFE-114F-44FF-9B42-BE5331E970B1}"/>
              </a:ext>
            </a:extLst>
          </p:cNvPr>
          <p:cNvGraphicFramePr>
            <a:graphicFrameLocks noChangeAspect="1"/>
          </p:cNvGraphicFramePr>
          <p:nvPr/>
        </p:nvGraphicFramePr>
        <p:xfrm>
          <a:off x="2197100" y="5246688"/>
          <a:ext cx="1000125" cy="661987"/>
        </p:xfrm>
        <a:graphic>
          <a:graphicData uri="http://schemas.openxmlformats.org/presentationml/2006/ole">
            <mc:AlternateContent xmlns:mc="http://schemas.openxmlformats.org/markup-compatibility/2006">
              <mc:Choice xmlns:v="urn:schemas-microsoft-com:vml" Requires="v">
                <p:oleObj name="Equation" r:id="rId21" imgW="596880" imgH="393480" progId="Equation.DSMT4">
                  <p:embed/>
                </p:oleObj>
              </mc:Choice>
              <mc:Fallback>
                <p:oleObj name="Equation" r:id="rId21" imgW="596880" imgH="393480" progId="Equation.DSMT4">
                  <p:embed/>
                  <p:pic>
                    <p:nvPicPr>
                      <p:cNvPr id="18" name="Object 17">
                        <a:extLst>
                          <a:ext uri="{FF2B5EF4-FFF2-40B4-BE49-F238E27FC236}">
                            <a16:creationId xmlns:a16="http://schemas.microsoft.com/office/drawing/2014/main" id="{F3D0BBFE-114F-44FF-9B42-BE5331E970B1}"/>
                          </a:ext>
                        </a:extLst>
                      </p:cNvPr>
                      <p:cNvPicPr/>
                      <p:nvPr/>
                    </p:nvPicPr>
                    <p:blipFill>
                      <a:blip r:embed="rId22"/>
                      <a:stretch>
                        <a:fillRect/>
                      </a:stretch>
                    </p:blipFill>
                    <p:spPr>
                      <a:xfrm>
                        <a:off x="2197100" y="5246688"/>
                        <a:ext cx="1000125" cy="661987"/>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74EC7238-97E4-4FD0-B203-45F6FD4CDCD5}"/>
              </a:ext>
            </a:extLst>
          </p:cNvPr>
          <p:cNvGraphicFramePr>
            <a:graphicFrameLocks noChangeAspect="1"/>
          </p:cNvGraphicFramePr>
          <p:nvPr/>
        </p:nvGraphicFramePr>
        <p:xfrm>
          <a:off x="3284787" y="5241398"/>
          <a:ext cx="384175" cy="661988"/>
        </p:xfrm>
        <a:graphic>
          <a:graphicData uri="http://schemas.openxmlformats.org/presentationml/2006/ole">
            <mc:AlternateContent xmlns:mc="http://schemas.openxmlformats.org/markup-compatibility/2006">
              <mc:Choice xmlns:v="urn:schemas-microsoft-com:vml" Requires="v">
                <p:oleObj name="Equation" r:id="rId23" imgW="228600" imgH="393480" progId="Equation.DSMT4">
                  <p:embed/>
                </p:oleObj>
              </mc:Choice>
              <mc:Fallback>
                <p:oleObj name="Equation" r:id="rId23" imgW="228600" imgH="393480" progId="Equation.DSMT4">
                  <p:embed/>
                  <p:pic>
                    <p:nvPicPr>
                      <p:cNvPr id="19" name="Object 18">
                        <a:extLst>
                          <a:ext uri="{FF2B5EF4-FFF2-40B4-BE49-F238E27FC236}">
                            <a16:creationId xmlns:a16="http://schemas.microsoft.com/office/drawing/2014/main" id="{74EC7238-97E4-4FD0-B203-45F6FD4CDCD5}"/>
                          </a:ext>
                        </a:extLst>
                      </p:cNvPr>
                      <p:cNvPicPr/>
                      <p:nvPr/>
                    </p:nvPicPr>
                    <p:blipFill>
                      <a:blip r:embed="rId24"/>
                      <a:stretch>
                        <a:fillRect/>
                      </a:stretch>
                    </p:blipFill>
                    <p:spPr>
                      <a:xfrm>
                        <a:off x="3284787" y="5241398"/>
                        <a:ext cx="384175" cy="661988"/>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3B41B86E-6B36-4410-B9D4-C07761B6C1B2}"/>
              </a:ext>
            </a:extLst>
          </p:cNvPr>
          <p:cNvGraphicFramePr>
            <a:graphicFrameLocks noChangeAspect="1"/>
          </p:cNvGraphicFramePr>
          <p:nvPr/>
        </p:nvGraphicFramePr>
        <p:xfrm>
          <a:off x="3284787" y="5292435"/>
          <a:ext cx="257175" cy="661988"/>
        </p:xfrm>
        <a:graphic>
          <a:graphicData uri="http://schemas.openxmlformats.org/presentationml/2006/ole">
            <mc:AlternateContent xmlns:mc="http://schemas.openxmlformats.org/markup-compatibility/2006">
              <mc:Choice xmlns:v="urn:schemas-microsoft-com:vml" Requires="v">
                <p:oleObj name="Equation" r:id="rId25" imgW="152280" imgH="393480" progId="Equation.DSMT4">
                  <p:embed/>
                </p:oleObj>
              </mc:Choice>
              <mc:Fallback>
                <p:oleObj name="Equation" r:id="rId25" imgW="152280" imgH="393480" progId="Equation.DSMT4">
                  <p:embed/>
                  <p:pic>
                    <p:nvPicPr>
                      <p:cNvPr id="20" name="Object 19">
                        <a:extLst>
                          <a:ext uri="{FF2B5EF4-FFF2-40B4-BE49-F238E27FC236}">
                            <a16:creationId xmlns:a16="http://schemas.microsoft.com/office/drawing/2014/main" id="{3B41B86E-6B36-4410-B9D4-C07761B6C1B2}"/>
                          </a:ext>
                        </a:extLst>
                      </p:cNvPr>
                      <p:cNvPicPr/>
                      <p:nvPr/>
                    </p:nvPicPr>
                    <p:blipFill>
                      <a:blip r:embed="rId26"/>
                      <a:stretch>
                        <a:fillRect/>
                      </a:stretch>
                    </p:blipFill>
                    <p:spPr>
                      <a:xfrm>
                        <a:off x="3284787" y="5292435"/>
                        <a:ext cx="257175" cy="661988"/>
                      </a:xfrm>
                      <a:prstGeom prst="rect">
                        <a:avLst/>
                      </a:prstGeom>
                    </p:spPr>
                  </p:pic>
                </p:oleObj>
              </mc:Fallback>
            </mc:AlternateContent>
          </a:graphicData>
        </a:graphic>
      </p:graphicFrame>
      <p:sp>
        <p:nvSpPr>
          <p:cNvPr id="21" name="Content Placeholder 2">
            <a:extLst>
              <a:ext uri="{FF2B5EF4-FFF2-40B4-BE49-F238E27FC236}">
                <a16:creationId xmlns:a16="http://schemas.microsoft.com/office/drawing/2014/main" id="{ED343D31-3DF1-45F5-9474-DCDD4BBBDDCC}"/>
              </a:ext>
            </a:extLst>
          </p:cNvPr>
          <p:cNvSpPr txBox="1">
            <a:spLocks/>
          </p:cNvSpPr>
          <p:nvPr/>
        </p:nvSpPr>
        <p:spPr>
          <a:xfrm>
            <a:off x="4026995" y="5488692"/>
            <a:ext cx="4138010" cy="381570"/>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Now solve this equation</a:t>
            </a:r>
          </a:p>
          <a:p>
            <a:endParaRPr lang="en-CA" dirty="0"/>
          </a:p>
        </p:txBody>
      </p:sp>
    </p:spTree>
    <p:extLst>
      <p:ext uri="{BB962C8B-B14F-4D97-AF65-F5344CB8AC3E}">
        <p14:creationId xmlns:p14="http://schemas.microsoft.com/office/powerpoint/2010/main" val="84179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xEl>
                                              <p:pRg st="0" end="0"/>
                                            </p:txEl>
                                          </p:spTgt>
                                        </p:tgtEl>
                                        <p:attrNameLst>
                                          <p:attrName>style.visibility</p:attrName>
                                        </p:attrNameLst>
                                      </p:cBhvr>
                                      <p:to>
                                        <p:strVal val="visible"/>
                                      </p:to>
                                    </p:set>
                                    <p:animEffect transition="in" filter="fade">
                                      <p:cBhvr>
                                        <p:cTn id="47" dur="500"/>
                                        <p:tgtEl>
                                          <p:spTgt spid="13">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6">
                                            <p:txEl>
                                              <p:pRg st="0" end="0"/>
                                            </p:txEl>
                                          </p:spTgt>
                                        </p:tgtEl>
                                        <p:attrNameLst>
                                          <p:attrName>style.visibility</p:attrName>
                                        </p:attrNameLst>
                                      </p:cBhvr>
                                      <p:to>
                                        <p:strVal val="visible"/>
                                      </p:to>
                                    </p:set>
                                    <p:animEffect transition="in" filter="fade">
                                      <p:cBhvr>
                                        <p:cTn id="62" dur="500"/>
                                        <p:tgtEl>
                                          <p:spTgt spid="16">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fade">
                                      <p:cBhvr>
                                        <p:cTn id="77" dur="500"/>
                                        <p:tgtEl>
                                          <p:spTgt spid="19"/>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fade">
                                      <p:cBhvr>
                                        <p:cTn id="82" dur="500"/>
                                        <p:tgtEl>
                                          <p:spTgt spid="20"/>
                                        </p:tgtEl>
                                      </p:cBhvr>
                                    </p:animEffect>
                                  </p:childTnLst>
                                </p:cTn>
                              </p:par>
                              <p:par>
                                <p:cTn id="83" presetID="10" presetClass="exit" presetSubtype="0" fill="hold" nodeType="withEffect">
                                  <p:stCondLst>
                                    <p:cond delay="0"/>
                                  </p:stCondLst>
                                  <p:childTnLst>
                                    <p:animEffect transition="out" filter="fade">
                                      <p:cBhvr>
                                        <p:cTn id="84" dur="500"/>
                                        <p:tgtEl>
                                          <p:spTgt spid="19"/>
                                        </p:tgtEl>
                                      </p:cBhvr>
                                    </p:animEffect>
                                    <p:set>
                                      <p:cBhvr>
                                        <p:cTn id="85" dur="1" fill="hold">
                                          <p:stCondLst>
                                            <p:cond delay="499"/>
                                          </p:stCondLst>
                                        </p:cTn>
                                        <p:tgtEl>
                                          <p:spTgt spid="19"/>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21">
                                            <p:txEl>
                                              <p:pRg st="0" end="0"/>
                                            </p:txEl>
                                          </p:spTgt>
                                        </p:tgtEl>
                                        <p:attrNameLst>
                                          <p:attrName>style.visibility</p:attrName>
                                        </p:attrNameLst>
                                      </p:cBhvr>
                                      <p:to>
                                        <p:strVal val="visible"/>
                                      </p:to>
                                    </p:set>
                                    <p:animEffect transition="in" filter="fade">
                                      <p:cBhvr>
                                        <p:cTn id="90"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build="p"/>
      <p:bldP spid="16" grpId="0" build="p"/>
      <p:bldP spid="2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B38A57D8-5940-4036-9C0F-DD35195C5527}"/>
              </a:ext>
            </a:extLst>
          </p:cNvPr>
          <p:cNvGraphicFramePr>
            <a:graphicFrameLocks noChangeAspect="1"/>
          </p:cNvGraphicFramePr>
          <p:nvPr/>
        </p:nvGraphicFramePr>
        <p:xfrm>
          <a:off x="999947" y="822579"/>
          <a:ext cx="554038" cy="661988"/>
        </p:xfrm>
        <a:graphic>
          <a:graphicData uri="http://schemas.openxmlformats.org/presentationml/2006/ole">
            <mc:AlternateContent xmlns:mc="http://schemas.openxmlformats.org/markup-compatibility/2006">
              <mc:Choice xmlns:v="urn:schemas-microsoft-com:vml" Requires="v">
                <p:oleObj name="Equation" r:id="rId3" imgW="330120" imgH="393480" progId="Equation.DSMT4">
                  <p:embed/>
                </p:oleObj>
              </mc:Choice>
              <mc:Fallback>
                <p:oleObj name="Equation" r:id="rId3" imgW="330120" imgH="393480" progId="Equation.DSMT4">
                  <p:embed/>
                  <p:pic>
                    <p:nvPicPr>
                      <p:cNvPr id="4" name="Object 3">
                        <a:extLst>
                          <a:ext uri="{FF2B5EF4-FFF2-40B4-BE49-F238E27FC236}">
                            <a16:creationId xmlns:a16="http://schemas.microsoft.com/office/drawing/2014/main" id="{B38A57D8-5940-4036-9C0F-DD35195C5527}"/>
                          </a:ext>
                        </a:extLst>
                      </p:cNvPr>
                      <p:cNvPicPr/>
                      <p:nvPr/>
                    </p:nvPicPr>
                    <p:blipFill>
                      <a:blip r:embed="rId4"/>
                      <a:stretch>
                        <a:fillRect/>
                      </a:stretch>
                    </p:blipFill>
                    <p:spPr>
                      <a:xfrm>
                        <a:off x="999947" y="822579"/>
                        <a:ext cx="554038" cy="661988"/>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15130C6B-AF5A-45EF-A50B-0B1D0A14D744}"/>
              </a:ext>
            </a:extLst>
          </p:cNvPr>
          <p:cNvGraphicFramePr>
            <a:graphicFrameLocks noChangeAspect="1"/>
          </p:cNvGraphicFramePr>
          <p:nvPr/>
        </p:nvGraphicFramePr>
        <p:xfrm>
          <a:off x="1553985" y="822579"/>
          <a:ext cx="1000125" cy="661987"/>
        </p:xfrm>
        <a:graphic>
          <a:graphicData uri="http://schemas.openxmlformats.org/presentationml/2006/ole">
            <mc:AlternateContent xmlns:mc="http://schemas.openxmlformats.org/markup-compatibility/2006">
              <mc:Choice xmlns:v="urn:schemas-microsoft-com:vml" Requires="v">
                <p:oleObj name="Equation" r:id="rId5" imgW="596880" imgH="393480" progId="Equation.DSMT4">
                  <p:embed/>
                </p:oleObj>
              </mc:Choice>
              <mc:Fallback>
                <p:oleObj name="Equation" r:id="rId5" imgW="596880" imgH="393480" progId="Equation.DSMT4">
                  <p:embed/>
                  <p:pic>
                    <p:nvPicPr>
                      <p:cNvPr id="5" name="Object 4">
                        <a:extLst>
                          <a:ext uri="{FF2B5EF4-FFF2-40B4-BE49-F238E27FC236}">
                            <a16:creationId xmlns:a16="http://schemas.microsoft.com/office/drawing/2014/main" id="{15130C6B-AF5A-45EF-A50B-0B1D0A14D744}"/>
                          </a:ext>
                        </a:extLst>
                      </p:cNvPr>
                      <p:cNvPicPr/>
                      <p:nvPr/>
                    </p:nvPicPr>
                    <p:blipFill>
                      <a:blip r:embed="rId6"/>
                      <a:stretch>
                        <a:fillRect/>
                      </a:stretch>
                    </p:blipFill>
                    <p:spPr>
                      <a:xfrm>
                        <a:off x="1553985" y="822579"/>
                        <a:ext cx="1000125" cy="661987"/>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E769F8E7-C418-4E13-8816-B382AB94165F}"/>
              </a:ext>
            </a:extLst>
          </p:cNvPr>
          <p:cNvGraphicFramePr>
            <a:graphicFrameLocks noChangeAspect="1"/>
          </p:cNvGraphicFramePr>
          <p:nvPr/>
        </p:nvGraphicFramePr>
        <p:xfrm>
          <a:off x="2633734" y="866739"/>
          <a:ext cx="257175" cy="661988"/>
        </p:xfrm>
        <a:graphic>
          <a:graphicData uri="http://schemas.openxmlformats.org/presentationml/2006/ole">
            <mc:AlternateContent xmlns:mc="http://schemas.openxmlformats.org/markup-compatibility/2006">
              <mc:Choice xmlns:v="urn:schemas-microsoft-com:vml" Requires="v">
                <p:oleObj name="Equation" r:id="rId7" imgW="152280" imgH="393480" progId="Equation.DSMT4">
                  <p:embed/>
                </p:oleObj>
              </mc:Choice>
              <mc:Fallback>
                <p:oleObj name="Equation" r:id="rId7" imgW="152280" imgH="393480" progId="Equation.DSMT4">
                  <p:embed/>
                  <p:pic>
                    <p:nvPicPr>
                      <p:cNvPr id="7" name="Object 6">
                        <a:extLst>
                          <a:ext uri="{FF2B5EF4-FFF2-40B4-BE49-F238E27FC236}">
                            <a16:creationId xmlns:a16="http://schemas.microsoft.com/office/drawing/2014/main" id="{E769F8E7-C418-4E13-8816-B382AB94165F}"/>
                          </a:ext>
                        </a:extLst>
                      </p:cNvPr>
                      <p:cNvPicPr/>
                      <p:nvPr/>
                    </p:nvPicPr>
                    <p:blipFill>
                      <a:blip r:embed="rId8"/>
                      <a:stretch>
                        <a:fillRect/>
                      </a:stretch>
                    </p:blipFill>
                    <p:spPr>
                      <a:xfrm>
                        <a:off x="2633734" y="866739"/>
                        <a:ext cx="257175" cy="661988"/>
                      </a:xfrm>
                      <a:prstGeom prst="rect">
                        <a:avLst/>
                      </a:prstGeom>
                    </p:spPr>
                  </p:pic>
                </p:oleObj>
              </mc:Fallback>
            </mc:AlternateContent>
          </a:graphicData>
        </a:graphic>
      </p:graphicFrame>
      <p:sp>
        <p:nvSpPr>
          <p:cNvPr id="8" name="Content Placeholder 2">
            <a:extLst>
              <a:ext uri="{FF2B5EF4-FFF2-40B4-BE49-F238E27FC236}">
                <a16:creationId xmlns:a16="http://schemas.microsoft.com/office/drawing/2014/main" id="{32065E46-0C86-4BBA-BCE3-1335D5717AD3}"/>
              </a:ext>
            </a:extLst>
          </p:cNvPr>
          <p:cNvSpPr txBox="1">
            <a:spLocks/>
          </p:cNvSpPr>
          <p:nvPr/>
        </p:nvSpPr>
        <p:spPr>
          <a:xfrm>
            <a:off x="5153536" y="866739"/>
            <a:ext cx="4138010" cy="381570"/>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Find the LCD: 3(x)(x+1.4)</a:t>
            </a:r>
          </a:p>
        </p:txBody>
      </p:sp>
      <p:sp>
        <p:nvSpPr>
          <p:cNvPr id="9" name="Content Placeholder 2">
            <a:extLst>
              <a:ext uri="{FF2B5EF4-FFF2-40B4-BE49-F238E27FC236}">
                <a16:creationId xmlns:a16="http://schemas.microsoft.com/office/drawing/2014/main" id="{CDCF53B4-CE14-409B-88A5-0F45032BE993}"/>
              </a:ext>
            </a:extLst>
          </p:cNvPr>
          <p:cNvSpPr txBox="1">
            <a:spLocks/>
          </p:cNvSpPr>
          <p:nvPr/>
        </p:nvSpPr>
        <p:spPr>
          <a:xfrm>
            <a:off x="5130372" y="1289799"/>
            <a:ext cx="6317916" cy="75177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Multiply all terms by the LCD to get rid of the denominator</a:t>
            </a:r>
          </a:p>
        </p:txBody>
      </p:sp>
      <p:graphicFrame>
        <p:nvGraphicFramePr>
          <p:cNvPr id="10" name="Object 9">
            <a:extLst>
              <a:ext uri="{FF2B5EF4-FFF2-40B4-BE49-F238E27FC236}">
                <a16:creationId xmlns:a16="http://schemas.microsoft.com/office/drawing/2014/main" id="{9DCD1937-5F9B-4A73-9BD6-E064FBFE4BD6}"/>
              </a:ext>
            </a:extLst>
          </p:cNvPr>
          <p:cNvGraphicFramePr>
            <a:graphicFrameLocks noChangeAspect="1"/>
          </p:cNvGraphicFramePr>
          <p:nvPr/>
        </p:nvGraphicFramePr>
        <p:xfrm>
          <a:off x="156883" y="1848168"/>
          <a:ext cx="1960562" cy="661987"/>
        </p:xfrm>
        <a:graphic>
          <a:graphicData uri="http://schemas.openxmlformats.org/presentationml/2006/ole">
            <mc:AlternateContent xmlns:mc="http://schemas.openxmlformats.org/markup-compatibility/2006">
              <mc:Choice xmlns:v="urn:schemas-microsoft-com:vml" Requires="v">
                <p:oleObj name="Equation" r:id="rId9" imgW="1168200" imgH="393480" progId="Equation.DSMT4">
                  <p:embed/>
                </p:oleObj>
              </mc:Choice>
              <mc:Fallback>
                <p:oleObj name="Equation" r:id="rId9" imgW="1168200" imgH="393480" progId="Equation.DSMT4">
                  <p:embed/>
                  <p:pic>
                    <p:nvPicPr>
                      <p:cNvPr id="10" name="Object 9">
                        <a:extLst>
                          <a:ext uri="{FF2B5EF4-FFF2-40B4-BE49-F238E27FC236}">
                            <a16:creationId xmlns:a16="http://schemas.microsoft.com/office/drawing/2014/main" id="{9DCD1937-5F9B-4A73-9BD6-E064FBFE4BD6}"/>
                          </a:ext>
                        </a:extLst>
                      </p:cNvPr>
                      <p:cNvPicPr/>
                      <p:nvPr/>
                    </p:nvPicPr>
                    <p:blipFill>
                      <a:blip r:embed="rId10"/>
                      <a:stretch>
                        <a:fillRect/>
                      </a:stretch>
                    </p:blipFill>
                    <p:spPr>
                      <a:xfrm>
                        <a:off x="156883" y="1848168"/>
                        <a:ext cx="1960562" cy="661987"/>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5F5272F6-D02F-4718-97D4-153CA0529813}"/>
              </a:ext>
            </a:extLst>
          </p:cNvPr>
          <p:cNvGraphicFramePr>
            <a:graphicFrameLocks noChangeAspect="1"/>
          </p:cNvGraphicFramePr>
          <p:nvPr/>
        </p:nvGraphicFramePr>
        <p:xfrm>
          <a:off x="2054047" y="1892328"/>
          <a:ext cx="2387600" cy="661987"/>
        </p:xfrm>
        <a:graphic>
          <a:graphicData uri="http://schemas.openxmlformats.org/presentationml/2006/ole">
            <mc:AlternateContent xmlns:mc="http://schemas.openxmlformats.org/markup-compatibility/2006">
              <mc:Choice xmlns:v="urn:schemas-microsoft-com:vml" Requires="v">
                <p:oleObj name="Equation" r:id="rId11" imgW="1422360" imgH="393480" progId="Equation.DSMT4">
                  <p:embed/>
                </p:oleObj>
              </mc:Choice>
              <mc:Fallback>
                <p:oleObj name="Equation" r:id="rId11" imgW="1422360" imgH="393480" progId="Equation.DSMT4">
                  <p:embed/>
                  <p:pic>
                    <p:nvPicPr>
                      <p:cNvPr id="11" name="Object 10">
                        <a:extLst>
                          <a:ext uri="{FF2B5EF4-FFF2-40B4-BE49-F238E27FC236}">
                            <a16:creationId xmlns:a16="http://schemas.microsoft.com/office/drawing/2014/main" id="{5F5272F6-D02F-4718-97D4-153CA0529813}"/>
                          </a:ext>
                        </a:extLst>
                      </p:cNvPr>
                      <p:cNvPicPr/>
                      <p:nvPr/>
                    </p:nvPicPr>
                    <p:blipFill>
                      <a:blip r:embed="rId12"/>
                      <a:stretch>
                        <a:fillRect/>
                      </a:stretch>
                    </p:blipFill>
                    <p:spPr>
                      <a:xfrm>
                        <a:off x="2054047" y="1892328"/>
                        <a:ext cx="2387600" cy="661987"/>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C55B87D8-1CD2-49F4-8DFF-812C6CD0F2F0}"/>
              </a:ext>
            </a:extLst>
          </p:cNvPr>
          <p:cNvGraphicFramePr>
            <a:graphicFrameLocks noChangeAspect="1"/>
          </p:cNvGraphicFramePr>
          <p:nvPr/>
        </p:nvGraphicFramePr>
        <p:xfrm>
          <a:off x="4454525" y="1892327"/>
          <a:ext cx="1641475" cy="661988"/>
        </p:xfrm>
        <a:graphic>
          <a:graphicData uri="http://schemas.openxmlformats.org/presentationml/2006/ole">
            <mc:AlternateContent xmlns:mc="http://schemas.openxmlformats.org/markup-compatibility/2006">
              <mc:Choice xmlns:v="urn:schemas-microsoft-com:vml" Requires="v">
                <p:oleObj name="Equation" r:id="rId13" imgW="977760" imgH="393480" progId="Equation.DSMT4">
                  <p:embed/>
                </p:oleObj>
              </mc:Choice>
              <mc:Fallback>
                <p:oleObj name="Equation" r:id="rId13" imgW="977760" imgH="393480" progId="Equation.DSMT4">
                  <p:embed/>
                  <p:pic>
                    <p:nvPicPr>
                      <p:cNvPr id="12" name="Object 11">
                        <a:extLst>
                          <a:ext uri="{FF2B5EF4-FFF2-40B4-BE49-F238E27FC236}">
                            <a16:creationId xmlns:a16="http://schemas.microsoft.com/office/drawing/2014/main" id="{C55B87D8-1CD2-49F4-8DFF-812C6CD0F2F0}"/>
                          </a:ext>
                        </a:extLst>
                      </p:cNvPr>
                      <p:cNvPicPr/>
                      <p:nvPr/>
                    </p:nvPicPr>
                    <p:blipFill>
                      <a:blip r:embed="rId14"/>
                      <a:stretch>
                        <a:fillRect/>
                      </a:stretch>
                    </p:blipFill>
                    <p:spPr>
                      <a:xfrm>
                        <a:off x="4454525" y="1892327"/>
                        <a:ext cx="1641475" cy="661988"/>
                      </a:xfrm>
                      <a:prstGeom prst="rect">
                        <a:avLst/>
                      </a:prstGeom>
                    </p:spPr>
                  </p:pic>
                </p:oleObj>
              </mc:Fallback>
            </mc:AlternateContent>
          </a:graphicData>
        </a:graphic>
      </p:graphicFrame>
      <p:cxnSp>
        <p:nvCxnSpPr>
          <p:cNvPr id="14" name="Straight Connector 13">
            <a:extLst>
              <a:ext uri="{FF2B5EF4-FFF2-40B4-BE49-F238E27FC236}">
                <a16:creationId xmlns:a16="http://schemas.microsoft.com/office/drawing/2014/main" id="{EEEEB15E-FA6E-48C2-8542-5349285B65A6}"/>
              </a:ext>
            </a:extLst>
          </p:cNvPr>
          <p:cNvCxnSpPr/>
          <p:nvPr/>
        </p:nvCxnSpPr>
        <p:spPr>
          <a:xfrm flipV="1">
            <a:off x="167211" y="2319960"/>
            <a:ext cx="336499" cy="19019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57FAB7C-AFAA-4D3A-8321-1AEB338DE4CA}"/>
              </a:ext>
            </a:extLst>
          </p:cNvPr>
          <p:cNvCxnSpPr/>
          <p:nvPr/>
        </p:nvCxnSpPr>
        <p:spPr>
          <a:xfrm flipV="1">
            <a:off x="677631" y="2041576"/>
            <a:ext cx="336499" cy="19019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6" name="Object 15">
            <a:extLst>
              <a:ext uri="{FF2B5EF4-FFF2-40B4-BE49-F238E27FC236}">
                <a16:creationId xmlns:a16="http://schemas.microsoft.com/office/drawing/2014/main" id="{B501E3F7-EC5A-42B4-8F94-5FBD52A042B6}"/>
              </a:ext>
            </a:extLst>
          </p:cNvPr>
          <p:cNvGraphicFramePr>
            <a:graphicFrameLocks noChangeAspect="1"/>
          </p:cNvGraphicFramePr>
          <p:nvPr/>
        </p:nvGraphicFramePr>
        <p:xfrm>
          <a:off x="503710" y="2981947"/>
          <a:ext cx="1406525" cy="427037"/>
        </p:xfrm>
        <a:graphic>
          <a:graphicData uri="http://schemas.openxmlformats.org/presentationml/2006/ole">
            <mc:AlternateContent xmlns:mc="http://schemas.openxmlformats.org/markup-compatibility/2006">
              <mc:Choice xmlns:v="urn:schemas-microsoft-com:vml" Requires="v">
                <p:oleObj name="Equation" r:id="rId15" imgW="838080" imgH="253800" progId="Equation.DSMT4">
                  <p:embed/>
                </p:oleObj>
              </mc:Choice>
              <mc:Fallback>
                <p:oleObj name="Equation" r:id="rId15" imgW="838080" imgH="253800" progId="Equation.DSMT4">
                  <p:embed/>
                  <p:pic>
                    <p:nvPicPr>
                      <p:cNvPr id="16" name="Object 15">
                        <a:extLst>
                          <a:ext uri="{FF2B5EF4-FFF2-40B4-BE49-F238E27FC236}">
                            <a16:creationId xmlns:a16="http://schemas.microsoft.com/office/drawing/2014/main" id="{B501E3F7-EC5A-42B4-8F94-5FBD52A042B6}"/>
                          </a:ext>
                        </a:extLst>
                      </p:cNvPr>
                      <p:cNvPicPr/>
                      <p:nvPr/>
                    </p:nvPicPr>
                    <p:blipFill>
                      <a:blip r:embed="rId16"/>
                      <a:stretch>
                        <a:fillRect/>
                      </a:stretch>
                    </p:blipFill>
                    <p:spPr>
                      <a:xfrm>
                        <a:off x="503710" y="2981947"/>
                        <a:ext cx="1406525" cy="427037"/>
                      </a:xfrm>
                      <a:prstGeom prst="rect">
                        <a:avLst/>
                      </a:prstGeom>
                    </p:spPr>
                  </p:pic>
                </p:oleObj>
              </mc:Fallback>
            </mc:AlternateContent>
          </a:graphicData>
        </a:graphic>
      </p:graphicFrame>
      <p:cxnSp>
        <p:nvCxnSpPr>
          <p:cNvPr id="17" name="Straight Connector 16">
            <a:extLst>
              <a:ext uri="{FF2B5EF4-FFF2-40B4-BE49-F238E27FC236}">
                <a16:creationId xmlns:a16="http://schemas.microsoft.com/office/drawing/2014/main" id="{E3FC0C25-B636-43B6-B562-95B9D9D574DB}"/>
              </a:ext>
            </a:extLst>
          </p:cNvPr>
          <p:cNvCxnSpPr>
            <a:cxnSpLocks/>
          </p:cNvCxnSpPr>
          <p:nvPr/>
        </p:nvCxnSpPr>
        <p:spPr>
          <a:xfrm flipV="1">
            <a:off x="2108209" y="2329196"/>
            <a:ext cx="723345" cy="19019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9D9558F-1F55-4ECE-BF50-BF35FFE8CC5C}"/>
              </a:ext>
            </a:extLst>
          </p:cNvPr>
          <p:cNvCxnSpPr>
            <a:cxnSpLocks/>
          </p:cNvCxnSpPr>
          <p:nvPr/>
        </p:nvCxnSpPr>
        <p:spPr>
          <a:xfrm flipV="1">
            <a:off x="3476552" y="2128223"/>
            <a:ext cx="723345" cy="19019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20" name="Object 19">
            <a:extLst>
              <a:ext uri="{FF2B5EF4-FFF2-40B4-BE49-F238E27FC236}">
                <a16:creationId xmlns:a16="http://schemas.microsoft.com/office/drawing/2014/main" id="{41C7B477-0E14-4914-B1E6-6C27C3730E3C}"/>
              </a:ext>
            </a:extLst>
          </p:cNvPr>
          <p:cNvGraphicFramePr>
            <a:graphicFrameLocks noChangeAspect="1"/>
          </p:cNvGraphicFramePr>
          <p:nvPr/>
        </p:nvGraphicFramePr>
        <p:xfrm>
          <a:off x="1952768" y="3046413"/>
          <a:ext cx="660400" cy="298450"/>
        </p:xfrm>
        <a:graphic>
          <a:graphicData uri="http://schemas.openxmlformats.org/presentationml/2006/ole">
            <mc:AlternateContent xmlns:mc="http://schemas.openxmlformats.org/markup-compatibility/2006">
              <mc:Choice xmlns:v="urn:schemas-microsoft-com:vml" Requires="v">
                <p:oleObj name="Equation" r:id="rId17" imgW="393480" imgH="177480" progId="Equation.DSMT4">
                  <p:embed/>
                </p:oleObj>
              </mc:Choice>
              <mc:Fallback>
                <p:oleObj name="Equation" r:id="rId17" imgW="393480" imgH="177480" progId="Equation.DSMT4">
                  <p:embed/>
                  <p:pic>
                    <p:nvPicPr>
                      <p:cNvPr id="20" name="Object 19">
                        <a:extLst>
                          <a:ext uri="{FF2B5EF4-FFF2-40B4-BE49-F238E27FC236}">
                            <a16:creationId xmlns:a16="http://schemas.microsoft.com/office/drawing/2014/main" id="{41C7B477-0E14-4914-B1E6-6C27C3730E3C}"/>
                          </a:ext>
                        </a:extLst>
                      </p:cNvPr>
                      <p:cNvPicPr/>
                      <p:nvPr/>
                    </p:nvPicPr>
                    <p:blipFill>
                      <a:blip r:embed="rId18"/>
                      <a:stretch>
                        <a:fillRect/>
                      </a:stretch>
                    </p:blipFill>
                    <p:spPr>
                      <a:xfrm>
                        <a:off x="1952768" y="3046413"/>
                        <a:ext cx="660400" cy="298450"/>
                      </a:xfrm>
                      <a:prstGeom prst="rect">
                        <a:avLst/>
                      </a:prstGeom>
                    </p:spPr>
                  </p:pic>
                </p:oleObj>
              </mc:Fallback>
            </mc:AlternateContent>
          </a:graphicData>
        </a:graphic>
      </p:graphicFrame>
      <p:cxnSp>
        <p:nvCxnSpPr>
          <p:cNvPr id="21" name="Straight Connector 20">
            <a:extLst>
              <a:ext uri="{FF2B5EF4-FFF2-40B4-BE49-F238E27FC236}">
                <a16:creationId xmlns:a16="http://schemas.microsoft.com/office/drawing/2014/main" id="{83E23ED2-045C-46B9-8CC5-1191F56B8F62}"/>
              </a:ext>
            </a:extLst>
          </p:cNvPr>
          <p:cNvCxnSpPr>
            <a:cxnSpLocks/>
          </p:cNvCxnSpPr>
          <p:nvPr/>
        </p:nvCxnSpPr>
        <p:spPr>
          <a:xfrm flipV="1">
            <a:off x="4385736" y="2364598"/>
            <a:ext cx="297102" cy="11975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E3FA047-57D3-4033-9FDF-575126DC2B1F}"/>
              </a:ext>
            </a:extLst>
          </p:cNvPr>
          <p:cNvCxnSpPr>
            <a:cxnSpLocks/>
          </p:cNvCxnSpPr>
          <p:nvPr/>
        </p:nvCxnSpPr>
        <p:spPr>
          <a:xfrm flipV="1">
            <a:off x="4645038" y="2151538"/>
            <a:ext cx="297102" cy="11975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24" name="Object 23">
            <a:extLst>
              <a:ext uri="{FF2B5EF4-FFF2-40B4-BE49-F238E27FC236}">
                <a16:creationId xmlns:a16="http://schemas.microsoft.com/office/drawing/2014/main" id="{92D73028-8CDA-4D0C-9A17-D45280634CD6}"/>
              </a:ext>
            </a:extLst>
          </p:cNvPr>
          <p:cNvGraphicFramePr>
            <a:graphicFrameLocks noChangeAspect="1"/>
          </p:cNvGraphicFramePr>
          <p:nvPr/>
        </p:nvGraphicFramePr>
        <p:xfrm>
          <a:off x="2746810" y="2981325"/>
          <a:ext cx="1470025" cy="427038"/>
        </p:xfrm>
        <a:graphic>
          <a:graphicData uri="http://schemas.openxmlformats.org/presentationml/2006/ole">
            <mc:AlternateContent xmlns:mc="http://schemas.openxmlformats.org/markup-compatibility/2006">
              <mc:Choice xmlns:v="urn:schemas-microsoft-com:vml" Requires="v">
                <p:oleObj name="Equation" r:id="rId19" imgW="876240" imgH="253800" progId="Equation.DSMT4">
                  <p:embed/>
                </p:oleObj>
              </mc:Choice>
              <mc:Fallback>
                <p:oleObj name="Equation" r:id="rId19" imgW="876240" imgH="253800" progId="Equation.DSMT4">
                  <p:embed/>
                  <p:pic>
                    <p:nvPicPr>
                      <p:cNvPr id="24" name="Object 23">
                        <a:extLst>
                          <a:ext uri="{FF2B5EF4-FFF2-40B4-BE49-F238E27FC236}">
                            <a16:creationId xmlns:a16="http://schemas.microsoft.com/office/drawing/2014/main" id="{92D73028-8CDA-4D0C-9A17-D45280634CD6}"/>
                          </a:ext>
                        </a:extLst>
                      </p:cNvPr>
                      <p:cNvPicPr/>
                      <p:nvPr/>
                    </p:nvPicPr>
                    <p:blipFill>
                      <a:blip r:embed="rId20"/>
                      <a:stretch>
                        <a:fillRect/>
                      </a:stretch>
                    </p:blipFill>
                    <p:spPr>
                      <a:xfrm>
                        <a:off x="2746810" y="2981325"/>
                        <a:ext cx="1470025" cy="427038"/>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780CD2C7-81D4-4143-B876-6F01EB0DBBD1}"/>
              </a:ext>
            </a:extLst>
          </p:cNvPr>
          <p:cNvGraphicFramePr>
            <a:graphicFrameLocks noChangeAspect="1"/>
          </p:cNvGraphicFramePr>
          <p:nvPr/>
        </p:nvGraphicFramePr>
        <p:xfrm>
          <a:off x="312881" y="3474044"/>
          <a:ext cx="2300287" cy="427038"/>
        </p:xfrm>
        <a:graphic>
          <a:graphicData uri="http://schemas.openxmlformats.org/presentationml/2006/ole">
            <mc:AlternateContent xmlns:mc="http://schemas.openxmlformats.org/markup-compatibility/2006">
              <mc:Choice xmlns:v="urn:schemas-microsoft-com:vml" Requires="v">
                <p:oleObj name="Equation" r:id="rId21" imgW="1371600" imgH="253800" progId="Equation.DSMT4">
                  <p:embed/>
                </p:oleObj>
              </mc:Choice>
              <mc:Fallback>
                <p:oleObj name="Equation" r:id="rId21" imgW="1371600" imgH="253800" progId="Equation.DSMT4">
                  <p:embed/>
                  <p:pic>
                    <p:nvPicPr>
                      <p:cNvPr id="25" name="Object 24">
                        <a:extLst>
                          <a:ext uri="{FF2B5EF4-FFF2-40B4-BE49-F238E27FC236}">
                            <a16:creationId xmlns:a16="http://schemas.microsoft.com/office/drawing/2014/main" id="{780CD2C7-81D4-4143-B876-6F01EB0DBBD1}"/>
                          </a:ext>
                        </a:extLst>
                      </p:cNvPr>
                      <p:cNvPicPr/>
                      <p:nvPr/>
                    </p:nvPicPr>
                    <p:blipFill>
                      <a:blip r:embed="rId22"/>
                      <a:stretch>
                        <a:fillRect/>
                      </a:stretch>
                    </p:blipFill>
                    <p:spPr>
                      <a:xfrm>
                        <a:off x="312881" y="3474044"/>
                        <a:ext cx="2300287" cy="427038"/>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id="{BA4D4C46-B0BF-4B49-868E-5855AAAB4158}"/>
              </a:ext>
            </a:extLst>
          </p:cNvPr>
          <p:cNvGraphicFramePr>
            <a:graphicFrameLocks noChangeAspect="1"/>
          </p:cNvGraphicFramePr>
          <p:nvPr/>
        </p:nvGraphicFramePr>
        <p:xfrm>
          <a:off x="2633734" y="3490452"/>
          <a:ext cx="1490662" cy="427037"/>
        </p:xfrm>
        <a:graphic>
          <a:graphicData uri="http://schemas.openxmlformats.org/presentationml/2006/ole">
            <mc:AlternateContent xmlns:mc="http://schemas.openxmlformats.org/markup-compatibility/2006">
              <mc:Choice xmlns:v="urn:schemas-microsoft-com:vml" Requires="v">
                <p:oleObj name="Equation" r:id="rId23" imgW="888840" imgH="253800" progId="Equation.DSMT4">
                  <p:embed/>
                </p:oleObj>
              </mc:Choice>
              <mc:Fallback>
                <p:oleObj name="Equation" r:id="rId23" imgW="888840" imgH="253800" progId="Equation.DSMT4">
                  <p:embed/>
                  <p:pic>
                    <p:nvPicPr>
                      <p:cNvPr id="26" name="Object 25">
                        <a:extLst>
                          <a:ext uri="{FF2B5EF4-FFF2-40B4-BE49-F238E27FC236}">
                            <a16:creationId xmlns:a16="http://schemas.microsoft.com/office/drawing/2014/main" id="{BA4D4C46-B0BF-4B49-868E-5855AAAB4158}"/>
                          </a:ext>
                        </a:extLst>
                      </p:cNvPr>
                      <p:cNvPicPr/>
                      <p:nvPr/>
                    </p:nvPicPr>
                    <p:blipFill>
                      <a:blip r:embed="rId24"/>
                      <a:stretch>
                        <a:fillRect/>
                      </a:stretch>
                    </p:blipFill>
                    <p:spPr>
                      <a:xfrm>
                        <a:off x="2633734" y="3490452"/>
                        <a:ext cx="1490662" cy="427037"/>
                      </a:xfrm>
                      <a:prstGeom prst="rect">
                        <a:avLst/>
                      </a:prstGeom>
                    </p:spPr>
                  </p:pic>
                </p:oleObj>
              </mc:Fallback>
            </mc:AlternateContent>
          </a:graphicData>
        </a:graphic>
      </p:graphicFrame>
      <p:cxnSp>
        <p:nvCxnSpPr>
          <p:cNvPr id="27" name="Straight Connector 26">
            <a:extLst>
              <a:ext uri="{FF2B5EF4-FFF2-40B4-BE49-F238E27FC236}">
                <a16:creationId xmlns:a16="http://schemas.microsoft.com/office/drawing/2014/main" id="{D3D71413-FE44-400D-9BD7-3CD2BF1993F6}"/>
              </a:ext>
            </a:extLst>
          </p:cNvPr>
          <p:cNvCxnSpPr/>
          <p:nvPr/>
        </p:nvCxnSpPr>
        <p:spPr>
          <a:xfrm flipV="1">
            <a:off x="385812" y="3592465"/>
            <a:ext cx="336499" cy="19019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8C25A37-F53F-498E-98FF-F137609FB629}"/>
              </a:ext>
            </a:extLst>
          </p:cNvPr>
          <p:cNvCxnSpPr/>
          <p:nvPr/>
        </p:nvCxnSpPr>
        <p:spPr>
          <a:xfrm flipV="1">
            <a:off x="1986357" y="3592464"/>
            <a:ext cx="336499" cy="19019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29" name="Object 28">
            <a:extLst>
              <a:ext uri="{FF2B5EF4-FFF2-40B4-BE49-F238E27FC236}">
                <a16:creationId xmlns:a16="http://schemas.microsoft.com/office/drawing/2014/main" id="{5314AE5B-7196-4DA4-8633-57FC40439C23}"/>
              </a:ext>
            </a:extLst>
          </p:cNvPr>
          <p:cNvGraphicFramePr>
            <a:graphicFrameLocks noChangeAspect="1"/>
          </p:cNvGraphicFramePr>
          <p:nvPr/>
        </p:nvGraphicFramePr>
        <p:xfrm>
          <a:off x="2233613" y="3900488"/>
          <a:ext cx="2128837" cy="341312"/>
        </p:xfrm>
        <a:graphic>
          <a:graphicData uri="http://schemas.openxmlformats.org/presentationml/2006/ole">
            <mc:AlternateContent xmlns:mc="http://schemas.openxmlformats.org/markup-compatibility/2006">
              <mc:Choice xmlns:v="urn:schemas-microsoft-com:vml" Requires="v">
                <p:oleObj name="Equation" r:id="rId25" imgW="1269720" imgH="203040" progId="Equation.DSMT4">
                  <p:embed/>
                </p:oleObj>
              </mc:Choice>
              <mc:Fallback>
                <p:oleObj name="Equation" r:id="rId25" imgW="1269720" imgH="203040" progId="Equation.DSMT4">
                  <p:embed/>
                  <p:pic>
                    <p:nvPicPr>
                      <p:cNvPr id="29" name="Object 28">
                        <a:extLst>
                          <a:ext uri="{FF2B5EF4-FFF2-40B4-BE49-F238E27FC236}">
                            <a16:creationId xmlns:a16="http://schemas.microsoft.com/office/drawing/2014/main" id="{5314AE5B-7196-4DA4-8633-57FC40439C23}"/>
                          </a:ext>
                        </a:extLst>
                      </p:cNvPr>
                      <p:cNvPicPr/>
                      <p:nvPr/>
                    </p:nvPicPr>
                    <p:blipFill>
                      <a:blip r:embed="rId26"/>
                      <a:stretch>
                        <a:fillRect/>
                      </a:stretch>
                    </p:blipFill>
                    <p:spPr>
                      <a:xfrm>
                        <a:off x="2233613" y="3900488"/>
                        <a:ext cx="2128837" cy="341312"/>
                      </a:xfrm>
                      <a:prstGeom prst="rect">
                        <a:avLst/>
                      </a:prstGeom>
                    </p:spPr>
                  </p:pic>
                </p:oleObj>
              </mc:Fallback>
            </mc:AlternateContent>
          </a:graphicData>
        </a:graphic>
      </p:graphicFrame>
      <p:sp>
        <p:nvSpPr>
          <p:cNvPr id="30" name="Content Placeholder 2">
            <a:extLst>
              <a:ext uri="{FF2B5EF4-FFF2-40B4-BE49-F238E27FC236}">
                <a16:creationId xmlns:a16="http://schemas.microsoft.com/office/drawing/2014/main" id="{093A3321-E0EF-4CE2-BA0F-BAA218A1DAAC}"/>
              </a:ext>
            </a:extLst>
          </p:cNvPr>
          <p:cNvSpPr txBox="1">
            <a:spLocks/>
          </p:cNvSpPr>
          <p:nvPr/>
        </p:nvSpPr>
        <p:spPr>
          <a:xfrm>
            <a:off x="4942140" y="3560292"/>
            <a:ext cx="6317916" cy="7517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Use the QF or Factor</a:t>
            </a:r>
          </a:p>
        </p:txBody>
      </p:sp>
      <p:graphicFrame>
        <p:nvGraphicFramePr>
          <p:cNvPr id="31" name="Object 30">
            <a:extLst>
              <a:ext uri="{FF2B5EF4-FFF2-40B4-BE49-F238E27FC236}">
                <a16:creationId xmlns:a16="http://schemas.microsoft.com/office/drawing/2014/main" id="{322CA489-EDA9-43D9-BF37-31A0AC78F6BF}"/>
              </a:ext>
            </a:extLst>
          </p:cNvPr>
          <p:cNvGraphicFramePr>
            <a:graphicFrameLocks noChangeAspect="1"/>
          </p:cNvGraphicFramePr>
          <p:nvPr/>
        </p:nvGraphicFramePr>
        <p:xfrm>
          <a:off x="2256145" y="4310063"/>
          <a:ext cx="1851025" cy="341312"/>
        </p:xfrm>
        <a:graphic>
          <a:graphicData uri="http://schemas.openxmlformats.org/presentationml/2006/ole">
            <mc:AlternateContent xmlns:mc="http://schemas.openxmlformats.org/markup-compatibility/2006">
              <mc:Choice xmlns:v="urn:schemas-microsoft-com:vml" Requires="v">
                <p:oleObj name="Equation" r:id="rId27" imgW="1104840" imgH="203040" progId="Equation.DSMT4">
                  <p:embed/>
                </p:oleObj>
              </mc:Choice>
              <mc:Fallback>
                <p:oleObj name="Equation" r:id="rId27" imgW="1104840" imgH="203040" progId="Equation.DSMT4">
                  <p:embed/>
                  <p:pic>
                    <p:nvPicPr>
                      <p:cNvPr id="31" name="Object 30">
                        <a:extLst>
                          <a:ext uri="{FF2B5EF4-FFF2-40B4-BE49-F238E27FC236}">
                            <a16:creationId xmlns:a16="http://schemas.microsoft.com/office/drawing/2014/main" id="{322CA489-EDA9-43D9-BF37-31A0AC78F6BF}"/>
                          </a:ext>
                        </a:extLst>
                      </p:cNvPr>
                      <p:cNvPicPr/>
                      <p:nvPr/>
                    </p:nvPicPr>
                    <p:blipFill>
                      <a:blip r:embed="rId28"/>
                      <a:stretch>
                        <a:fillRect/>
                      </a:stretch>
                    </p:blipFill>
                    <p:spPr>
                      <a:xfrm>
                        <a:off x="2256145" y="4310063"/>
                        <a:ext cx="1851025" cy="341312"/>
                      </a:xfrm>
                      <a:prstGeom prst="rect">
                        <a:avLst/>
                      </a:prstGeom>
                    </p:spPr>
                  </p:pic>
                </p:oleObj>
              </mc:Fallback>
            </mc:AlternateContent>
          </a:graphicData>
        </a:graphic>
      </p:graphicFrame>
      <p:graphicFrame>
        <p:nvGraphicFramePr>
          <p:cNvPr id="32" name="Object 31">
            <a:extLst>
              <a:ext uri="{FF2B5EF4-FFF2-40B4-BE49-F238E27FC236}">
                <a16:creationId xmlns:a16="http://schemas.microsoft.com/office/drawing/2014/main" id="{47778BAD-33D3-46D4-9DCB-E6A403C31655}"/>
              </a:ext>
            </a:extLst>
          </p:cNvPr>
          <p:cNvGraphicFramePr>
            <a:graphicFrameLocks noChangeAspect="1"/>
          </p:cNvGraphicFramePr>
          <p:nvPr/>
        </p:nvGraphicFramePr>
        <p:xfrm>
          <a:off x="1911350" y="4754563"/>
          <a:ext cx="3130550" cy="811212"/>
        </p:xfrm>
        <a:graphic>
          <a:graphicData uri="http://schemas.openxmlformats.org/presentationml/2006/ole">
            <mc:AlternateContent xmlns:mc="http://schemas.openxmlformats.org/markup-compatibility/2006">
              <mc:Choice xmlns:v="urn:schemas-microsoft-com:vml" Requires="v">
                <p:oleObj name="Equation" r:id="rId29" imgW="1866600" imgH="482400" progId="Equation.DSMT4">
                  <p:embed/>
                </p:oleObj>
              </mc:Choice>
              <mc:Fallback>
                <p:oleObj name="Equation" r:id="rId29" imgW="1866600" imgH="482400" progId="Equation.DSMT4">
                  <p:embed/>
                  <p:pic>
                    <p:nvPicPr>
                      <p:cNvPr id="32" name="Object 31">
                        <a:extLst>
                          <a:ext uri="{FF2B5EF4-FFF2-40B4-BE49-F238E27FC236}">
                            <a16:creationId xmlns:a16="http://schemas.microsoft.com/office/drawing/2014/main" id="{47778BAD-33D3-46D4-9DCB-E6A403C31655}"/>
                          </a:ext>
                        </a:extLst>
                      </p:cNvPr>
                      <p:cNvPicPr/>
                      <p:nvPr/>
                    </p:nvPicPr>
                    <p:blipFill>
                      <a:blip r:embed="rId30"/>
                      <a:stretch>
                        <a:fillRect/>
                      </a:stretch>
                    </p:blipFill>
                    <p:spPr>
                      <a:xfrm>
                        <a:off x="1911350" y="4754563"/>
                        <a:ext cx="3130550" cy="811212"/>
                      </a:xfrm>
                      <a:prstGeom prst="rect">
                        <a:avLst/>
                      </a:prstGeom>
                    </p:spPr>
                  </p:pic>
                </p:oleObj>
              </mc:Fallback>
            </mc:AlternateContent>
          </a:graphicData>
        </a:graphic>
      </p:graphicFrame>
      <p:graphicFrame>
        <p:nvGraphicFramePr>
          <p:cNvPr id="33" name="Object 32">
            <a:extLst>
              <a:ext uri="{FF2B5EF4-FFF2-40B4-BE49-F238E27FC236}">
                <a16:creationId xmlns:a16="http://schemas.microsoft.com/office/drawing/2014/main" id="{6620004B-A9BF-4C88-A05C-7EA179F0304D}"/>
              </a:ext>
            </a:extLst>
          </p:cNvPr>
          <p:cNvGraphicFramePr>
            <a:graphicFrameLocks noChangeAspect="1"/>
          </p:cNvGraphicFramePr>
          <p:nvPr/>
        </p:nvGraphicFramePr>
        <p:xfrm>
          <a:off x="1928813" y="5545138"/>
          <a:ext cx="2341562" cy="725487"/>
        </p:xfrm>
        <a:graphic>
          <a:graphicData uri="http://schemas.openxmlformats.org/presentationml/2006/ole">
            <mc:AlternateContent xmlns:mc="http://schemas.openxmlformats.org/markup-compatibility/2006">
              <mc:Choice xmlns:v="urn:schemas-microsoft-com:vml" Requires="v">
                <p:oleObj name="Equation" r:id="rId31" imgW="1396800" imgH="431640" progId="Equation.DSMT4">
                  <p:embed/>
                </p:oleObj>
              </mc:Choice>
              <mc:Fallback>
                <p:oleObj name="Equation" r:id="rId31" imgW="1396800" imgH="431640" progId="Equation.DSMT4">
                  <p:embed/>
                  <p:pic>
                    <p:nvPicPr>
                      <p:cNvPr id="33" name="Object 32">
                        <a:extLst>
                          <a:ext uri="{FF2B5EF4-FFF2-40B4-BE49-F238E27FC236}">
                            <a16:creationId xmlns:a16="http://schemas.microsoft.com/office/drawing/2014/main" id="{6620004B-A9BF-4C88-A05C-7EA179F0304D}"/>
                          </a:ext>
                        </a:extLst>
                      </p:cNvPr>
                      <p:cNvPicPr/>
                      <p:nvPr/>
                    </p:nvPicPr>
                    <p:blipFill>
                      <a:blip r:embed="rId32"/>
                      <a:stretch>
                        <a:fillRect/>
                      </a:stretch>
                    </p:blipFill>
                    <p:spPr>
                      <a:xfrm>
                        <a:off x="1928813" y="5545138"/>
                        <a:ext cx="2341562" cy="725487"/>
                      </a:xfrm>
                      <a:prstGeom prst="rect">
                        <a:avLst/>
                      </a:prstGeom>
                    </p:spPr>
                  </p:pic>
                </p:oleObj>
              </mc:Fallback>
            </mc:AlternateContent>
          </a:graphicData>
        </a:graphic>
      </p:graphicFrame>
      <p:graphicFrame>
        <p:nvGraphicFramePr>
          <p:cNvPr id="34" name="Object 33">
            <a:extLst>
              <a:ext uri="{FF2B5EF4-FFF2-40B4-BE49-F238E27FC236}">
                <a16:creationId xmlns:a16="http://schemas.microsoft.com/office/drawing/2014/main" id="{8145F891-5A74-4B26-9474-34A6703D48AF}"/>
              </a:ext>
            </a:extLst>
          </p:cNvPr>
          <p:cNvGraphicFramePr>
            <a:graphicFrameLocks noChangeAspect="1"/>
          </p:cNvGraphicFramePr>
          <p:nvPr/>
        </p:nvGraphicFramePr>
        <p:xfrm>
          <a:off x="1815921" y="6373151"/>
          <a:ext cx="1427162" cy="298450"/>
        </p:xfrm>
        <a:graphic>
          <a:graphicData uri="http://schemas.openxmlformats.org/presentationml/2006/ole">
            <mc:AlternateContent xmlns:mc="http://schemas.openxmlformats.org/markup-compatibility/2006">
              <mc:Choice xmlns:v="urn:schemas-microsoft-com:vml" Requires="v">
                <p:oleObj name="Equation" r:id="rId33" imgW="850680" imgH="177480" progId="Equation.DSMT4">
                  <p:embed/>
                </p:oleObj>
              </mc:Choice>
              <mc:Fallback>
                <p:oleObj name="Equation" r:id="rId33" imgW="850680" imgH="177480" progId="Equation.DSMT4">
                  <p:embed/>
                  <p:pic>
                    <p:nvPicPr>
                      <p:cNvPr id="34" name="Object 33">
                        <a:extLst>
                          <a:ext uri="{FF2B5EF4-FFF2-40B4-BE49-F238E27FC236}">
                            <a16:creationId xmlns:a16="http://schemas.microsoft.com/office/drawing/2014/main" id="{8145F891-5A74-4B26-9474-34A6703D48AF}"/>
                          </a:ext>
                        </a:extLst>
                      </p:cNvPr>
                      <p:cNvPicPr/>
                      <p:nvPr/>
                    </p:nvPicPr>
                    <p:blipFill>
                      <a:blip r:embed="rId34"/>
                      <a:stretch>
                        <a:fillRect/>
                      </a:stretch>
                    </p:blipFill>
                    <p:spPr>
                      <a:xfrm>
                        <a:off x="1815921" y="6373151"/>
                        <a:ext cx="1427162" cy="298450"/>
                      </a:xfrm>
                      <a:prstGeom prst="rect">
                        <a:avLst/>
                      </a:prstGeom>
                    </p:spPr>
                  </p:pic>
                </p:oleObj>
              </mc:Fallback>
            </mc:AlternateContent>
          </a:graphicData>
        </a:graphic>
      </p:graphicFrame>
      <p:graphicFrame>
        <p:nvGraphicFramePr>
          <p:cNvPr id="35" name="Object 34">
            <a:extLst>
              <a:ext uri="{FF2B5EF4-FFF2-40B4-BE49-F238E27FC236}">
                <a16:creationId xmlns:a16="http://schemas.microsoft.com/office/drawing/2014/main" id="{E18A0269-8E23-4E1D-9CB7-3EB2F2408C48}"/>
              </a:ext>
            </a:extLst>
          </p:cNvPr>
          <p:cNvGraphicFramePr>
            <a:graphicFrameLocks noChangeAspect="1"/>
          </p:cNvGraphicFramePr>
          <p:nvPr/>
        </p:nvGraphicFramePr>
        <p:xfrm>
          <a:off x="3734901" y="6356350"/>
          <a:ext cx="744537" cy="298450"/>
        </p:xfrm>
        <a:graphic>
          <a:graphicData uri="http://schemas.openxmlformats.org/presentationml/2006/ole">
            <mc:AlternateContent xmlns:mc="http://schemas.openxmlformats.org/markup-compatibility/2006">
              <mc:Choice xmlns:v="urn:schemas-microsoft-com:vml" Requires="v">
                <p:oleObj name="Equation" r:id="rId35" imgW="444240" imgH="177480" progId="Equation.DSMT4">
                  <p:embed/>
                </p:oleObj>
              </mc:Choice>
              <mc:Fallback>
                <p:oleObj name="Equation" r:id="rId35" imgW="444240" imgH="177480" progId="Equation.DSMT4">
                  <p:embed/>
                  <p:pic>
                    <p:nvPicPr>
                      <p:cNvPr id="35" name="Object 34">
                        <a:extLst>
                          <a:ext uri="{FF2B5EF4-FFF2-40B4-BE49-F238E27FC236}">
                            <a16:creationId xmlns:a16="http://schemas.microsoft.com/office/drawing/2014/main" id="{E18A0269-8E23-4E1D-9CB7-3EB2F2408C48}"/>
                          </a:ext>
                        </a:extLst>
                      </p:cNvPr>
                      <p:cNvPicPr/>
                      <p:nvPr/>
                    </p:nvPicPr>
                    <p:blipFill>
                      <a:blip r:embed="rId36"/>
                      <a:stretch>
                        <a:fillRect/>
                      </a:stretch>
                    </p:blipFill>
                    <p:spPr>
                      <a:xfrm>
                        <a:off x="3734901" y="6356350"/>
                        <a:ext cx="744537" cy="298450"/>
                      </a:xfrm>
                      <a:prstGeom prst="rect">
                        <a:avLst/>
                      </a:prstGeom>
                    </p:spPr>
                  </p:pic>
                </p:oleObj>
              </mc:Fallback>
            </mc:AlternateContent>
          </a:graphicData>
        </a:graphic>
      </p:graphicFrame>
      <p:cxnSp>
        <p:nvCxnSpPr>
          <p:cNvPr id="36" name="Straight Connector 35">
            <a:extLst>
              <a:ext uri="{FF2B5EF4-FFF2-40B4-BE49-F238E27FC236}">
                <a16:creationId xmlns:a16="http://schemas.microsoft.com/office/drawing/2014/main" id="{06C764BC-874E-4062-9CBA-AF947BE4AB4A}"/>
              </a:ext>
            </a:extLst>
          </p:cNvPr>
          <p:cNvCxnSpPr>
            <a:cxnSpLocks/>
          </p:cNvCxnSpPr>
          <p:nvPr/>
        </p:nvCxnSpPr>
        <p:spPr>
          <a:xfrm flipV="1">
            <a:off x="3768610" y="6356350"/>
            <a:ext cx="765677" cy="2797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Content Placeholder 2">
            <a:extLst>
              <a:ext uri="{FF2B5EF4-FFF2-40B4-BE49-F238E27FC236}">
                <a16:creationId xmlns:a16="http://schemas.microsoft.com/office/drawing/2014/main" id="{8A49E998-9563-4C65-9EFE-192CC2FF9300}"/>
              </a:ext>
            </a:extLst>
          </p:cNvPr>
          <p:cNvSpPr txBox="1">
            <a:spLocks/>
          </p:cNvSpPr>
          <p:nvPr/>
        </p:nvSpPr>
        <p:spPr>
          <a:xfrm>
            <a:off x="4942140" y="4566269"/>
            <a:ext cx="6317916" cy="7517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Can’t have a negative speed</a:t>
            </a:r>
          </a:p>
        </p:txBody>
      </p:sp>
      <p:pic>
        <p:nvPicPr>
          <p:cNvPr id="3" name="Picture 2">
            <a:extLst>
              <a:ext uri="{FF2B5EF4-FFF2-40B4-BE49-F238E27FC236}">
                <a16:creationId xmlns:a16="http://schemas.microsoft.com/office/drawing/2014/main" id="{C8B729FA-C6FA-4C1B-950D-31ED04951708}"/>
              </a:ext>
            </a:extLst>
          </p:cNvPr>
          <p:cNvPicPr>
            <a:picLocks noChangeAspect="1"/>
          </p:cNvPicPr>
          <p:nvPr/>
        </p:nvPicPr>
        <p:blipFill>
          <a:blip r:embed="rId37"/>
          <a:stretch>
            <a:fillRect/>
          </a:stretch>
        </p:blipFill>
        <p:spPr>
          <a:xfrm>
            <a:off x="5180039" y="4998352"/>
            <a:ext cx="5989405" cy="1637781"/>
          </a:xfrm>
          <a:prstGeom prst="rect">
            <a:avLst/>
          </a:prstGeom>
        </p:spPr>
      </p:pic>
    </p:spTree>
    <p:extLst>
      <p:ext uri="{BB962C8B-B14F-4D97-AF65-F5344CB8AC3E}">
        <p14:creationId xmlns:p14="http://schemas.microsoft.com/office/powerpoint/2010/main" val="117811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down)">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down)">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down)">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500"/>
                                        <p:tgtEl>
                                          <p:spTgt spid="25"/>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fade">
                                      <p:cBhvr>
                                        <p:cTn id="82" dur="500"/>
                                        <p:tgtEl>
                                          <p:spTgt spid="26"/>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nodeType="click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wipe(down)">
                                      <p:cBhvr>
                                        <p:cTn id="87" dur="500"/>
                                        <p:tgtEl>
                                          <p:spTgt spid="27"/>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nodeType="click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wipe(down)">
                                      <p:cBhvr>
                                        <p:cTn id="92" dur="500"/>
                                        <p:tgtEl>
                                          <p:spTgt spid="28"/>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fade">
                                      <p:cBhvr>
                                        <p:cTn id="97" dur="500"/>
                                        <p:tgtEl>
                                          <p:spTgt spid="29"/>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30">
                                            <p:txEl>
                                              <p:pRg st="0" end="0"/>
                                            </p:txEl>
                                          </p:spTgt>
                                        </p:tgtEl>
                                        <p:attrNameLst>
                                          <p:attrName>style.visibility</p:attrName>
                                        </p:attrNameLst>
                                      </p:cBhvr>
                                      <p:to>
                                        <p:strVal val="visible"/>
                                      </p:to>
                                    </p:set>
                                    <p:animEffect transition="in" filter="fade">
                                      <p:cBhvr>
                                        <p:cTn id="102" dur="500"/>
                                        <p:tgtEl>
                                          <p:spTgt spid="30">
                                            <p:txEl>
                                              <p:pRg st="0" end="0"/>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31"/>
                                        </p:tgtEl>
                                        <p:attrNameLst>
                                          <p:attrName>style.visibility</p:attrName>
                                        </p:attrNameLst>
                                      </p:cBhvr>
                                      <p:to>
                                        <p:strVal val="visible"/>
                                      </p:to>
                                    </p:set>
                                    <p:animEffect transition="in" filter="fade">
                                      <p:cBhvr>
                                        <p:cTn id="107" dur="500"/>
                                        <p:tgtEl>
                                          <p:spTgt spid="31"/>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32"/>
                                        </p:tgtEl>
                                        <p:attrNameLst>
                                          <p:attrName>style.visibility</p:attrName>
                                        </p:attrNameLst>
                                      </p:cBhvr>
                                      <p:to>
                                        <p:strVal val="visible"/>
                                      </p:to>
                                    </p:set>
                                    <p:animEffect transition="in" filter="fade">
                                      <p:cBhvr>
                                        <p:cTn id="112" dur="500"/>
                                        <p:tgtEl>
                                          <p:spTgt spid="32"/>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fade">
                                      <p:cBhvr>
                                        <p:cTn id="117" dur="500"/>
                                        <p:tgtEl>
                                          <p:spTgt spid="33"/>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fade">
                                      <p:cBhvr>
                                        <p:cTn id="122" dur="500"/>
                                        <p:tgtEl>
                                          <p:spTgt spid="34"/>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35"/>
                                        </p:tgtEl>
                                        <p:attrNameLst>
                                          <p:attrName>style.visibility</p:attrName>
                                        </p:attrNameLst>
                                      </p:cBhvr>
                                      <p:to>
                                        <p:strVal val="visible"/>
                                      </p:to>
                                    </p:set>
                                    <p:animEffect transition="in" filter="fade">
                                      <p:cBhvr>
                                        <p:cTn id="127" dur="500"/>
                                        <p:tgtEl>
                                          <p:spTgt spid="35"/>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4" fill="hold" nodeType="clickEffect">
                                  <p:stCondLst>
                                    <p:cond delay="0"/>
                                  </p:stCondLst>
                                  <p:childTnLst>
                                    <p:set>
                                      <p:cBhvr>
                                        <p:cTn id="131" dur="1" fill="hold">
                                          <p:stCondLst>
                                            <p:cond delay="0"/>
                                          </p:stCondLst>
                                        </p:cTn>
                                        <p:tgtEl>
                                          <p:spTgt spid="36"/>
                                        </p:tgtEl>
                                        <p:attrNameLst>
                                          <p:attrName>style.visibility</p:attrName>
                                        </p:attrNameLst>
                                      </p:cBhvr>
                                      <p:to>
                                        <p:strVal val="visible"/>
                                      </p:to>
                                    </p:set>
                                    <p:animEffect transition="in" filter="wipe(down)">
                                      <p:cBhvr>
                                        <p:cTn id="132" dur="500"/>
                                        <p:tgtEl>
                                          <p:spTgt spid="36"/>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37">
                                            <p:txEl>
                                              <p:pRg st="0" end="0"/>
                                            </p:txEl>
                                          </p:spTgt>
                                        </p:tgtEl>
                                        <p:attrNameLst>
                                          <p:attrName>style.visibility</p:attrName>
                                        </p:attrNameLst>
                                      </p:cBhvr>
                                      <p:to>
                                        <p:strVal val="visible"/>
                                      </p:to>
                                    </p:set>
                                    <p:animEffect transition="in" filter="fade">
                                      <p:cBhvr>
                                        <p:cTn id="137" dur="500"/>
                                        <p:tgtEl>
                                          <p:spTgt spid="37">
                                            <p:txEl>
                                              <p:pRg st="0" end="0"/>
                                            </p:txEl>
                                          </p:spTgt>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nodeType="clickEffect">
                                  <p:stCondLst>
                                    <p:cond delay="0"/>
                                  </p:stCondLst>
                                  <p:childTnLst>
                                    <p:set>
                                      <p:cBhvr>
                                        <p:cTn id="141" dur="1" fill="hold">
                                          <p:stCondLst>
                                            <p:cond delay="0"/>
                                          </p:stCondLst>
                                        </p:cTn>
                                        <p:tgtEl>
                                          <p:spTgt spid="3"/>
                                        </p:tgtEl>
                                        <p:attrNameLst>
                                          <p:attrName>style.visibility</p:attrName>
                                        </p:attrNameLst>
                                      </p:cBhvr>
                                      <p:to>
                                        <p:strVal val="visible"/>
                                      </p:to>
                                    </p:set>
                                    <p:animEffect transition="in" filter="fade">
                                      <p:cBhvr>
                                        <p:cTn id="14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P spid="30" grpId="0" build="p"/>
      <p:bldP spid="3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45F53F-4DE6-4F1F-8B4A-34A470E27CD8}"/>
              </a:ext>
            </a:extLst>
          </p:cNvPr>
          <p:cNvPicPr>
            <a:picLocks noChangeAspect="1"/>
          </p:cNvPicPr>
          <p:nvPr/>
        </p:nvPicPr>
        <p:blipFill>
          <a:blip r:embed="rId3"/>
          <a:stretch>
            <a:fillRect/>
          </a:stretch>
        </p:blipFill>
        <p:spPr>
          <a:xfrm>
            <a:off x="137070" y="157446"/>
            <a:ext cx="11993478" cy="1297753"/>
          </a:xfrm>
          <a:prstGeom prst="rect">
            <a:avLst/>
          </a:prstGeom>
        </p:spPr>
      </p:pic>
      <p:sp>
        <p:nvSpPr>
          <p:cNvPr id="5" name="Content Placeholder 2">
            <a:extLst>
              <a:ext uri="{FF2B5EF4-FFF2-40B4-BE49-F238E27FC236}">
                <a16:creationId xmlns:a16="http://schemas.microsoft.com/office/drawing/2014/main" id="{C165EDF1-0AB7-4C43-B170-A28C6DC49493}"/>
              </a:ext>
            </a:extLst>
          </p:cNvPr>
          <p:cNvSpPr>
            <a:spLocks noGrp="1"/>
          </p:cNvSpPr>
          <p:nvPr>
            <p:ph idx="1"/>
          </p:nvPr>
        </p:nvSpPr>
        <p:spPr>
          <a:xfrm>
            <a:off x="137070" y="1580075"/>
            <a:ext cx="4124632" cy="622607"/>
          </a:xfrm>
        </p:spPr>
        <p:txBody>
          <a:bodyPr/>
          <a:lstStyle/>
          <a:p>
            <a:r>
              <a:rPr lang="en-CA" dirty="0"/>
              <a:t>1</a:t>
            </a:r>
            <a:r>
              <a:rPr lang="en-CA" baseline="30000" dirty="0"/>
              <a:t>st</a:t>
            </a:r>
            <a:r>
              <a:rPr lang="en-CA" dirty="0"/>
              <a:t> step: Make a chart</a:t>
            </a:r>
          </a:p>
        </p:txBody>
      </p:sp>
      <p:graphicFrame>
        <p:nvGraphicFramePr>
          <p:cNvPr id="6" name="Table 5">
            <a:extLst>
              <a:ext uri="{FF2B5EF4-FFF2-40B4-BE49-F238E27FC236}">
                <a16:creationId xmlns:a16="http://schemas.microsoft.com/office/drawing/2014/main" id="{6EC1F5DC-7559-4A61-BA23-541EA53565E0}"/>
              </a:ext>
            </a:extLst>
          </p:cNvPr>
          <p:cNvGraphicFramePr>
            <a:graphicFrameLocks noGrp="1"/>
          </p:cNvGraphicFramePr>
          <p:nvPr>
            <p:extLst>
              <p:ext uri="{D42A27DB-BD31-4B8C-83A1-F6EECF244321}">
                <p14:modId xmlns:p14="http://schemas.microsoft.com/office/powerpoint/2010/main" val="3316367390"/>
              </p:ext>
            </p:extLst>
          </p:nvPr>
        </p:nvGraphicFramePr>
        <p:xfrm>
          <a:off x="220477" y="2137737"/>
          <a:ext cx="6756232" cy="2712720"/>
        </p:xfrm>
        <a:graphic>
          <a:graphicData uri="http://schemas.openxmlformats.org/drawingml/2006/table">
            <a:tbl>
              <a:tblPr firstRow="1" bandRow="1">
                <a:tableStyleId>{5C22544A-7EE6-4342-B048-85BDC9FD1C3A}</a:tableStyleId>
              </a:tblPr>
              <a:tblGrid>
                <a:gridCol w="1689058">
                  <a:extLst>
                    <a:ext uri="{9D8B030D-6E8A-4147-A177-3AD203B41FA5}">
                      <a16:colId xmlns:a16="http://schemas.microsoft.com/office/drawing/2014/main" val="1550086178"/>
                    </a:ext>
                  </a:extLst>
                </a:gridCol>
                <a:gridCol w="1689058">
                  <a:extLst>
                    <a:ext uri="{9D8B030D-6E8A-4147-A177-3AD203B41FA5}">
                      <a16:colId xmlns:a16="http://schemas.microsoft.com/office/drawing/2014/main" val="1546742540"/>
                    </a:ext>
                  </a:extLst>
                </a:gridCol>
                <a:gridCol w="1689058">
                  <a:extLst>
                    <a:ext uri="{9D8B030D-6E8A-4147-A177-3AD203B41FA5}">
                      <a16:colId xmlns:a16="http://schemas.microsoft.com/office/drawing/2014/main" val="2235572949"/>
                    </a:ext>
                  </a:extLst>
                </a:gridCol>
                <a:gridCol w="1689058">
                  <a:extLst>
                    <a:ext uri="{9D8B030D-6E8A-4147-A177-3AD203B41FA5}">
                      <a16:colId xmlns:a16="http://schemas.microsoft.com/office/drawing/2014/main" val="1971622891"/>
                    </a:ext>
                  </a:extLst>
                </a:gridCol>
              </a:tblGrid>
              <a:tr h="370840">
                <a:tc>
                  <a:txBody>
                    <a:bodyPr/>
                    <a:lstStyle/>
                    <a:p>
                      <a:endParaRPr lang="en-CA" sz="4000" dirty="0"/>
                    </a:p>
                  </a:txBody>
                  <a:tcPr/>
                </a:tc>
                <a:tc>
                  <a:txBody>
                    <a:bodyPr/>
                    <a:lstStyle/>
                    <a:p>
                      <a:pPr algn="ctr"/>
                      <a:r>
                        <a:rPr lang="en-CA" sz="4000" dirty="0"/>
                        <a:t>Distance</a:t>
                      </a:r>
                    </a:p>
                  </a:txBody>
                  <a:tcPr/>
                </a:tc>
                <a:tc>
                  <a:txBody>
                    <a:bodyPr/>
                    <a:lstStyle/>
                    <a:p>
                      <a:pPr algn="ctr"/>
                      <a:r>
                        <a:rPr lang="en-CA" sz="4000" dirty="0"/>
                        <a:t>Speed</a:t>
                      </a:r>
                    </a:p>
                  </a:txBody>
                  <a:tcPr/>
                </a:tc>
                <a:tc>
                  <a:txBody>
                    <a:bodyPr/>
                    <a:lstStyle/>
                    <a:p>
                      <a:pPr algn="ctr"/>
                      <a:r>
                        <a:rPr lang="en-CA" sz="4000" dirty="0"/>
                        <a:t>Time</a:t>
                      </a:r>
                    </a:p>
                  </a:txBody>
                  <a:tcPr/>
                </a:tc>
                <a:extLst>
                  <a:ext uri="{0D108BD9-81ED-4DB2-BD59-A6C34878D82A}">
                    <a16:rowId xmlns:a16="http://schemas.microsoft.com/office/drawing/2014/main" val="1822594431"/>
                  </a:ext>
                </a:extLst>
              </a:tr>
              <a:tr h="370840">
                <a:tc>
                  <a:txBody>
                    <a:bodyPr/>
                    <a:lstStyle/>
                    <a:p>
                      <a:r>
                        <a:rPr lang="en-CA" sz="3300" dirty="0"/>
                        <a:t>Arshia</a:t>
                      </a:r>
                    </a:p>
                  </a:txBody>
                  <a:tcPr/>
                </a:tc>
                <a:tc>
                  <a:txBody>
                    <a:bodyPr/>
                    <a:lstStyle/>
                    <a:p>
                      <a:endParaRPr lang="en-CA" sz="4000" dirty="0"/>
                    </a:p>
                  </a:txBody>
                  <a:tcPr/>
                </a:tc>
                <a:tc>
                  <a:txBody>
                    <a:bodyPr/>
                    <a:lstStyle/>
                    <a:p>
                      <a:endParaRPr lang="en-CA" sz="4000" dirty="0"/>
                    </a:p>
                  </a:txBody>
                  <a:tcPr/>
                </a:tc>
                <a:tc>
                  <a:txBody>
                    <a:bodyPr/>
                    <a:lstStyle/>
                    <a:p>
                      <a:endParaRPr lang="en-CA" sz="4000" dirty="0"/>
                    </a:p>
                  </a:txBody>
                  <a:tcPr/>
                </a:tc>
                <a:extLst>
                  <a:ext uri="{0D108BD9-81ED-4DB2-BD59-A6C34878D82A}">
                    <a16:rowId xmlns:a16="http://schemas.microsoft.com/office/drawing/2014/main" val="2562216376"/>
                  </a:ext>
                </a:extLst>
              </a:tr>
              <a:tr h="370840">
                <a:tc>
                  <a:txBody>
                    <a:bodyPr/>
                    <a:lstStyle/>
                    <a:p>
                      <a:r>
                        <a:rPr lang="en-CA" sz="3300" dirty="0"/>
                        <a:t>Sarah</a:t>
                      </a:r>
                    </a:p>
                  </a:txBody>
                  <a:tcPr/>
                </a:tc>
                <a:tc>
                  <a:txBody>
                    <a:bodyPr/>
                    <a:lstStyle/>
                    <a:p>
                      <a:endParaRPr lang="en-CA" sz="4000" dirty="0"/>
                    </a:p>
                  </a:txBody>
                  <a:tcPr/>
                </a:tc>
                <a:tc>
                  <a:txBody>
                    <a:bodyPr/>
                    <a:lstStyle/>
                    <a:p>
                      <a:endParaRPr lang="en-CA" sz="4000" dirty="0"/>
                    </a:p>
                  </a:txBody>
                  <a:tcPr/>
                </a:tc>
                <a:tc>
                  <a:txBody>
                    <a:bodyPr/>
                    <a:lstStyle/>
                    <a:p>
                      <a:endParaRPr lang="en-CA" sz="4000" dirty="0"/>
                    </a:p>
                  </a:txBody>
                  <a:tcPr/>
                </a:tc>
                <a:extLst>
                  <a:ext uri="{0D108BD9-81ED-4DB2-BD59-A6C34878D82A}">
                    <a16:rowId xmlns:a16="http://schemas.microsoft.com/office/drawing/2014/main" val="1771739392"/>
                  </a:ext>
                </a:extLst>
              </a:tr>
            </a:tbl>
          </a:graphicData>
        </a:graphic>
      </p:graphicFrame>
      <p:graphicFrame>
        <p:nvGraphicFramePr>
          <p:cNvPr id="7" name="Object 6">
            <a:extLst>
              <a:ext uri="{FF2B5EF4-FFF2-40B4-BE49-F238E27FC236}">
                <a16:creationId xmlns:a16="http://schemas.microsoft.com/office/drawing/2014/main" id="{10EB2D7B-C932-446B-A086-7108ED9B7699}"/>
              </a:ext>
            </a:extLst>
          </p:cNvPr>
          <p:cNvGraphicFramePr>
            <a:graphicFrameLocks noChangeAspect="1"/>
          </p:cNvGraphicFramePr>
          <p:nvPr/>
        </p:nvGraphicFramePr>
        <p:xfrm>
          <a:off x="2130419" y="3525173"/>
          <a:ext cx="1174750" cy="546100"/>
        </p:xfrm>
        <a:graphic>
          <a:graphicData uri="http://schemas.openxmlformats.org/presentationml/2006/ole">
            <mc:AlternateContent xmlns:mc="http://schemas.openxmlformats.org/markup-compatibility/2006">
              <mc:Choice xmlns:v="urn:schemas-microsoft-com:vml" Requires="v">
                <p:oleObj name="Equation" r:id="rId4" imgW="380880" imgH="177480" progId="Equation.DSMT4">
                  <p:embed/>
                </p:oleObj>
              </mc:Choice>
              <mc:Fallback>
                <p:oleObj name="Equation" r:id="rId4" imgW="380880" imgH="177480" progId="Equation.DSMT4">
                  <p:embed/>
                  <p:pic>
                    <p:nvPicPr>
                      <p:cNvPr id="7" name="Object 6">
                        <a:extLst>
                          <a:ext uri="{FF2B5EF4-FFF2-40B4-BE49-F238E27FC236}">
                            <a16:creationId xmlns:a16="http://schemas.microsoft.com/office/drawing/2014/main" id="{10EB2D7B-C932-446B-A086-7108ED9B7699}"/>
                          </a:ext>
                        </a:extLst>
                      </p:cNvPr>
                      <p:cNvPicPr/>
                      <p:nvPr/>
                    </p:nvPicPr>
                    <p:blipFill>
                      <a:blip r:embed="rId5"/>
                      <a:stretch>
                        <a:fillRect/>
                      </a:stretch>
                    </p:blipFill>
                    <p:spPr>
                      <a:xfrm>
                        <a:off x="2130419" y="3525173"/>
                        <a:ext cx="1174750" cy="5461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E369371B-1A07-4542-A483-056B61FFC491}"/>
              </a:ext>
            </a:extLst>
          </p:cNvPr>
          <p:cNvGraphicFramePr>
            <a:graphicFrameLocks noChangeAspect="1"/>
          </p:cNvGraphicFramePr>
          <p:nvPr>
            <p:extLst>
              <p:ext uri="{D42A27DB-BD31-4B8C-83A1-F6EECF244321}">
                <p14:modId xmlns:p14="http://schemas.microsoft.com/office/powerpoint/2010/main" val="571946860"/>
              </p:ext>
            </p:extLst>
          </p:nvPr>
        </p:nvGraphicFramePr>
        <p:xfrm>
          <a:off x="2140579" y="4283249"/>
          <a:ext cx="1174750" cy="546100"/>
        </p:xfrm>
        <a:graphic>
          <a:graphicData uri="http://schemas.openxmlformats.org/presentationml/2006/ole">
            <mc:AlternateContent xmlns:mc="http://schemas.openxmlformats.org/markup-compatibility/2006">
              <mc:Choice xmlns:v="urn:schemas-microsoft-com:vml" Requires="v">
                <p:oleObj name="Equation" r:id="rId6" imgW="380880" imgH="177480" progId="Equation.DSMT4">
                  <p:embed/>
                </p:oleObj>
              </mc:Choice>
              <mc:Fallback>
                <p:oleObj name="Equation" r:id="rId6" imgW="380880" imgH="177480" progId="Equation.DSMT4">
                  <p:embed/>
                  <p:pic>
                    <p:nvPicPr>
                      <p:cNvPr id="8" name="Object 7">
                        <a:extLst>
                          <a:ext uri="{FF2B5EF4-FFF2-40B4-BE49-F238E27FC236}">
                            <a16:creationId xmlns:a16="http://schemas.microsoft.com/office/drawing/2014/main" id="{E369371B-1A07-4542-A483-056B61FFC491}"/>
                          </a:ext>
                        </a:extLst>
                      </p:cNvPr>
                      <p:cNvPicPr/>
                      <p:nvPr/>
                    </p:nvPicPr>
                    <p:blipFill>
                      <a:blip r:embed="rId5"/>
                      <a:stretch>
                        <a:fillRect/>
                      </a:stretch>
                    </p:blipFill>
                    <p:spPr>
                      <a:xfrm>
                        <a:off x="2140579" y="4283249"/>
                        <a:ext cx="1174750" cy="5461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3B42AD02-07AD-440C-86CF-D24559786872}"/>
              </a:ext>
            </a:extLst>
          </p:cNvPr>
          <p:cNvGraphicFramePr>
            <a:graphicFrameLocks noChangeAspect="1"/>
          </p:cNvGraphicFramePr>
          <p:nvPr>
            <p:extLst>
              <p:ext uri="{D42A27DB-BD31-4B8C-83A1-F6EECF244321}">
                <p14:modId xmlns:p14="http://schemas.microsoft.com/office/powerpoint/2010/main" val="1793843760"/>
              </p:ext>
            </p:extLst>
          </p:nvPr>
        </p:nvGraphicFramePr>
        <p:xfrm>
          <a:off x="4266692" y="4426369"/>
          <a:ext cx="352425" cy="428625"/>
        </p:xfrm>
        <a:graphic>
          <a:graphicData uri="http://schemas.openxmlformats.org/presentationml/2006/ole">
            <mc:AlternateContent xmlns:mc="http://schemas.openxmlformats.org/markup-compatibility/2006">
              <mc:Choice xmlns:v="urn:schemas-microsoft-com:vml" Requires="v">
                <p:oleObj name="Equation" r:id="rId7" imgW="114120" imgH="139680" progId="Equation.DSMT4">
                  <p:embed/>
                </p:oleObj>
              </mc:Choice>
              <mc:Fallback>
                <p:oleObj name="Equation" r:id="rId7" imgW="114120" imgH="139680" progId="Equation.DSMT4">
                  <p:embed/>
                  <p:pic>
                    <p:nvPicPr>
                      <p:cNvPr id="9" name="Object 8">
                        <a:extLst>
                          <a:ext uri="{FF2B5EF4-FFF2-40B4-BE49-F238E27FC236}">
                            <a16:creationId xmlns:a16="http://schemas.microsoft.com/office/drawing/2014/main" id="{3B42AD02-07AD-440C-86CF-D24559786872}"/>
                          </a:ext>
                        </a:extLst>
                      </p:cNvPr>
                      <p:cNvPicPr/>
                      <p:nvPr/>
                    </p:nvPicPr>
                    <p:blipFill>
                      <a:blip r:embed="rId8"/>
                      <a:stretch>
                        <a:fillRect/>
                      </a:stretch>
                    </p:blipFill>
                    <p:spPr>
                      <a:xfrm>
                        <a:off x="4266692" y="4426369"/>
                        <a:ext cx="352425" cy="428625"/>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2B16C868-9685-4BF4-BFD2-F055067834ED}"/>
              </a:ext>
            </a:extLst>
          </p:cNvPr>
          <p:cNvGraphicFramePr>
            <a:graphicFrameLocks noChangeAspect="1"/>
          </p:cNvGraphicFramePr>
          <p:nvPr/>
        </p:nvGraphicFramePr>
        <p:xfrm>
          <a:off x="3789556" y="3525173"/>
          <a:ext cx="1371600" cy="544512"/>
        </p:xfrm>
        <a:graphic>
          <a:graphicData uri="http://schemas.openxmlformats.org/presentationml/2006/ole">
            <mc:AlternateContent xmlns:mc="http://schemas.openxmlformats.org/markup-compatibility/2006">
              <mc:Choice xmlns:v="urn:schemas-microsoft-com:vml" Requires="v">
                <p:oleObj name="Equation" r:id="rId9" imgW="444240" imgH="177480" progId="Equation.DSMT4">
                  <p:embed/>
                </p:oleObj>
              </mc:Choice>
              <mc:Fallback>
                <p:oleObj name="Equation" r:id="rId9" imgW="444240" imgH="177480" progId="Equation.DSMT4">
                  <p:embed/>
                  <p:pic>
                    <p:nvPicPr>
                      <p:cNvPr id="10" name="Object 9">
                        <a:extLst>
                          <a:ext uri="{FF2B5EF4-FFF2-40B4-BE49-F238E27FC236}">
                            <a16:creationId xmlns:a16="http://schemas.microsoft.com/office/drawing/2014/main" id="{2B16C868-9685-4BF4-BFD2-F055067834ED}"/>
                          </a:ext>
                        </a:extLst>
                      </p:cNvPr>
                      <p:cNvPicPr/>
                      <p:nvPr/>
                    </p:nvPicPr>
                    <p:blipFill>
                      <a:blip r:embed="rId10"/>
                      <a:stretch>
                        <a:fillRect/>
                      </a:stretch>
                    </p:blipFill>
                    <p:spPr>
                      <a:xfrm>
                        <a:off x="3789556" y="3525173"/>
                        <a:ext cx="1371600" cy="544512"/>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CF8175CB-E8A5-4D83-B5DA-60E30F3E1DA1}"/>
              </a:ext>
            </a:extLst>
          </p:cNvPr>
          <p:cNvGraphicFramePr>
            <a:graphicFrameLocks noChangeAspect="1"/>
          </p:cNvGraphicFramePr>
          <p:nvPr/>
        </p:nvGraphicFramePr>
        <p:xfrm>
          <a:off x="5636679" y="3350730"/>
          <a:ext cx="954687" cy="796792"/>
        </p:xfrm>
        <a:graphic>
          <a:graphicData uri="http://schemas.openxmlformats.org/presentationml/2006/ole">
            <mc:AlternateContent xmlns:mc="http://schemas.openxmlformats.org/markup-compatibility/2006">
              <mc:Choice xmlns:v="urn:schemas-microsoft-com:vml" Requires="v">
                <p:oleObj name="Equation" r:id="rId11" imgW="469800" imgH="393480" progId="Equation.DSMT4">
                  <p:embed/>
                </p:oleObj>
              </mc:Choice>
              <mc:Fallback>
                <p:oleObj name="Equation" r:id="rId11" imgW="469800" imgH="393480" progId="Equation.DSMT4">
                  <p:embed/>
                  <p:pic>
                    <p:nvPicPr>
                      <p:cNvPr id="11" name="Object 10">
                        <a:extLst>
                          <a:ext uri="{FF2B5EF4-FFF2-40B4-BE49-F238E27FC236}">
                            <a16:creationId xmlns:a16="http://schemas.microsoft.com/office/drawing/2014/main" id="{CF8175CB-E8A5-4D83-B5DA-60E30F3E1DA1}"/>
                          </a:ext>
                        </a:extLst>
                      </p:cNvPr>
                      <p:cNvPicPr/>
                      <p:nvPr/>
                    </p:nvPicPr>
                    <p:blipFill>
                      <a:blip r:embed="rId12"/>
                      <a:stretch>
                        <a:fillRect/>
                      </a:stretch>
                    </p:blipFill>
                    <p:spPr>
                      <a:xfrm>
                        <a:off x="5636679" y="3350730"/>
                        <a:ext cx="954687" cy="796792"/>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1A2EF510-CB89-465E-B514-D499FCBC3FF7}"/>
              </a:ext>
            </a:extLst>
          </p:cNvPr>
          <p:cNvGraphicFramePr>
            <a:graphicFrameLocks noChangeAspect="1"/>
          </p:cNvGraphicFramePr>
          <p:nvPr>
            <p:extLst>
              <p:ext uri="{D42A27DB-BD31-4B8C-83A1-F6EECF244321}">
                <p14:modId xmlns:p14="http://schemas.microsoft.com/office/powerpoint/2010/main" val="2443255469"/>
              </p:ext>
            </p:extLst>
          </p:nvPr>
        </p:nvGraphicFramePr>
        <p:xfrm>
          <a:off x="5772392" y="4199501"/>
          <a:ext cx="825500" cy="796925"/>
        </p:xfrm>
        <a:graphic>
          <a:graphicData uri="http://schemas.openxmlformats.org/presentationml/2006/ole">
            <mc:AlternateContent xmlns:mc="http://schemas.openxmlformats.org/markup-compatibility/2006">
              <mc:Choice xmlns:v="urn:schemas-microsoft-com:vml" Requires="v">
                <p:oleObj name="Equation" r:id="rId13" imgW="406080" imgH="393480" progId="Equation.DSMT4">
                  <p:embed/>
                </p:oleObj>
              </mc:Choice>
              <mc:Fallback>
                <p:oleObj name="Equation" r:id="rId13" imgW="406080" imgH="393480" progId="Equation.DSMT4">
                  <p:embed/>
                  <p:pic>
                    <p:nvPicPr>
                      <p:cNvPr id="12" name="Object 11">
                        <a:extLst>
                          <a:ext uri="{FF2B5EF4-FFF2-40B4-BE49-F238E27FC236}">
                            <a16:creationId xmlns:a16="http://schemas.microsoft.com/office/drawing/2014/main" id="{1A2EF510-CB89-465E-B514-D499FCBC3FF7}"/>
                          </a:ext>
                        </a:extLst>
                      </p:cNvPr>
                      <p:cNvPicPr/>
                      <p:nvPr/>
                    </p:nvPicPr>
                    <p:blipFill>
                      <a:blip r:embed="rId14"/>
                      <a:stretch>
                        <a:fillRect/>
                      </a:stretch>
                    </p:blipFill>
                    <p:spPr>
                      <a:xfrm>
                        <a:off x="5772392" y="4199501"/>
                        <a:ext cx="825500" cy="796925"/>
                      </a:xfrm>
                      <a:prstGeom prst="rect">
                        <a:avLst/>
                      </a:prstGeom>
                    </p:spPr>
                  </p:pic>
                </p:oleObj>
              </mc:Fallback>
            </mc:AlternateContent>
          </a:graphicData>
        </a:graphic>
      </p:graphicFrame>
      <p:sp>
        <p:nvSpPr>
          <p:cNvPr id="13" name="Content Placeholder 2">
            <a:extLst>
              <a:ext uri="{FF2B5EF4-FFF2-40B4-BE49-F238E27FC236}">
                <a16:creationId xmlns:a16="http://schemas.microsoft.com/office/drawing/2014/main" id="{0B807B7A-5B89-4B9E-B803-F719B73E7BF9}"/>
              </a:ext>
            </a:extLst>
          </p:cNvPr>
          <p:cNvSpPr txBox="1">
            <a:spLocks/>
          </p:cNvSpPr>
          <p:nvPr/>
        </p:nvSpPr>
        <p:spPr>
          <a:xfrm>
            <a:off x="7183436" y="2264247"/>
            <a:ext cx="4467790" cy="1260926"/>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Arshia’s break was 30 minutes, so she had 30 minutes less time to travel</a:t>
            </a:r>
          </a:p>
        </p:txBody>
      </p:sp>
      <p:sp>
        <p:nvSpPr>
          <p:cNvPr id="14" name="Content Placeholder 2">
            <a:extLst>
              <a:ext uri="{FF2B5EF4-FFF2-40B4-BE49-F238E27FC236}">
                <a16:creationId xmlns:a16="http://schemas.microsoft.com/office/drawing/2014/main" id="{6FB91FB3-09F7-4925-8460-A68955C2F5FF}"/>
              </a:ext>
            </a:extLst>
          </p:cNvPr>
          <p:cNvSpPr txBox="1">
            <a:spLocks/>
          </p:cNvSpPr>
          <p:nvPr/>
        </p:nvSpPr>
        <p:spPr>
          <a:xfrm>
            <a:off x="7183436" y="3494097"/>
            <a:ext cx="4467790" cy="1260926"/>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She also arrived 15 minutes later, so needing 15 minutes more to finish</a:t>
            </a:r>
          </a:p>
        </p:txBody>
      </p:sp>
      <p:sp>
        <p:nvSpPr>
          <p:cNvPr id="15" name="Content Placeholder 2">
            <a:extLst>
              <a:ext uri="{FF2B5EF4-FFF2-40B4-BE49-F238E27FC236}">
                <a16:creationId xmlns:a16="http://schemas.microsoft.com/office/drawing/2014/main" id="{C91FBE0C-97FA-4E95-B2AA-DBEC56C37D62}"/>
              </a:ext>
            </a:extLst>
          </p:cNvPr>
          <p:cNvSpPr txBox="1">
            <a:spLocks/>
          </p:cNvSpPr>
          <p:nvPr/>
        </p:nvSpPr>
        <p:spPr>
          <a:xfrm>
            <a:off x="7183436" y="4723947"/>
            <a:ext cx="4467790" cy="12609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Overall, she had 15minutes less than Sarah, that’s ¼ hours</a:t>
            </a:r>
          </a:p>
        </p:txBody>
      </p:sp>
      <p:graphicFrame>
        <p:nvGraphicFramePr>
          <p:cNvPr id="16" name="Object 15">
            <a:extLst>
              <a:ext uri="{FF2B5EF4-FFF2-40B4-BE49-F238E27FC236}">
                <a16:creationId xmlns:a16="http://schemas.microsoft.com/office/drawing/2014/main" id="{F3AAE31D-6CF5-425D-9BEE-7C448C934E92}"/>
              </a:ext>
            </a:extLst>
          </p:cNvPr>
          <p:cNvGraphicFramePr>
            <a:graphicFrameLocks noChangeAspect="1"/>
          </p:cNvGraphicFramePr>
          <p:nvPr>
            <p:extLst>
              <p:ext uri="{D42A27DB-BD31-4B8C-83A1-F6EECF244321}">
                <p14:modId xmlns:p14="http://schemas.microsoft.com/office/powerpoint/2010/main" val="2275528653"/>
              </p:ext>
            </p:extLst>
          </p:nvPr>
        </p:nvGraphicFramePr>
        <p:xfrm>
          <a:off x="2408873" y="5835015"/>
          <a:ext cx="1057275" cy="796925"/>
        </p:xfrm>
        <a:graphic>
          <a:graphicData uri="http://schemas.openxmlformats.org/presentationml/2006/ole">
            <mc:AlternateContent xmlns:mc="http://schemas.openxmlformats.org/markup-compatibility/2006">
              <mc:Choice xmlns:v="urn:schemas-microsoft-com:vml" Requires="v">
                <p:oleObj name="Equation" r:id="rId15" imgW="520560" imgH="393480" progId="Equation.DSMT4">
                  <p:embed/>
                </p:oleObj>
              </mc:Choice>
              <mc:Fallback>
                <p:oleObj name="Equation" r:id="rId15" imgW="520560" imgH="393480" progId="Equation.DSMT4">
                  <p:embed/>
                  <p:pic>
                    <p:nvPicPr>
                      <p:cNvPr id="16" name="Object 15">
                        <a:extLst>
                          <a:ext uri="{FF2B5EF4-FFF2-40B4-BE49-F238E27FC236}">
                            <a16:creationId xmlns:a16="http://schemas.microsoft.com/office/drawing/2014/main" id="{F3AAE31D-6CF5-425D-9BEE-7C448C934E92}"/>
                          </a:ext>
                        </a:extLst>
                      </p:cNvPr>
                      <p:cNvPicPr/>
                      <p:nvPr/>
                    </p:nvPicPr>
                    <p:blipFill>
                      <a:blip r:embed="rId16"/>
                      <a:stretch>
                        <a:fillRect/>
                      </a:stretch>
                    </p:blipFill>
                    <p:spPr>
                      <a:xfrm>
                        <a:off x="2408873" y="5835015"/>
                        <a:ext cx="1057275" cy="796925"/>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EFB6E580-72AA-4F5D-AF6F-4B5FF3AE215B}"/>
              </a:ext>
            </a:extLst>
          </p:cNvPr>
          <p:cNvGraphicFramePr>
            <a:graphicFrameLocks noChangeAspect="1"/>
          </p:cNvGraphicFramePr>
          <p:nvPr>
            <p:extLst>
              <p:ext uri="{D42A27DB-BD31-4B8C-83A1-F6EECF244321}">
                <p14:modId xmlns:p14="http://schemas.microsoft.com/office/powerpoint/2010/main" val="415317902"/>
              </p:ext>
            </p:extLst>
          </p:nvPr>
        </p:nvGraphicFramePr>
        <p:xfrm>
          <a:off x="3445304" y="5820728"/>
          <a:ext cx="1212850" cy="795337"/>
        </p:xfrm>
        <a:graphic>
          <a:graphicData uri="http://schemas.openxmlformats.org/presentationml/2006/ole">
            <mc:AlternateContent xmlns:mc="http://schemas.openxmlformats.org/markup-compatibility/2006">
              <mc:Choice xmlns:v="urn:schemas-microsoft-com:vml" Requires="v">
                <p:oleObj name="Equation" r:id="rId17" imgW="596880" imgH="393480" progId="Equation.DSMT4">
                  <p:embed/>
                </p:oleObj>
              </mc:Choice>
              <mc:Fallback>
                <p:oleObj name="Equation" r:id="rId17" imgW="596880" imgH="393480" progId="Equation.DSMT4">
                  <p:embed/>
                  <p:pic>
                    <p:nvPicPr>
                      <p:cNvPr id="17" name="Object 16">
                        <a:extLst>
                          <a:ext uri="{FF2B5EF4-FFF2-40B4-BE49-F238E27FC236}">
                            <a16:creationId xmlns:a16="http://schemas.microsoft.com/office/drawing/2014/main" id="{EFB6E580-72AA-4F5D-AF6F-4B5FF3AE215B}"/>
                          </a:ext>
                        </a:extLst>
                      </p:cNvPr>
                      <p:cNvPicPr/>
                      <p:nvPr/>
                    </p:nvPicPr>
                    <p:blipFill>
                      <a:blip r:embed="rId18"/>
                      <a:stretch>
                        <a:fillRect/>
                      </a:stretch>
                    </p:blipFill>
                    <p:spPr>
                      <a:xfrm>
                        <a:off x="3445304" y="5820728"/>
                        <a:ext cx="1212850" cy="795337"/>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DA2818C9-B1C6-4A22-979F-D2C2CCF78E41}"/>
              </a:ext>
            </a:extLst>
          </p:cNvPr>
          <p:cNvGraphicFramePr>
            <a:graphicFrameLocks noChangeAspect="1"/>
          </p:cNvGraphicFramePr>
          <p:nvPr>
            <p:extLst>
              <p:ext uri="{D42A27DB-BD31-4B8C-83A1-F6EECF244321}">
                <p14:modId xmlns:p14="http://schemas.microsoft.com/office/powerpoint/2010/main" val="2009675681"/>
              </p:ext>
            </p:extLst>
          </p:nvPr>
        </p:nvGraphicFramePr>
        <p:xfrm>
          <a:off x="4777153" y="6039008"/>
          <a:ext cx="619125" cy="358775"/>
        </p:xfrm>
        <a:graphic>
          <a:graphicData uri="http://schemas.openxmlformats.org/presentationml/2006/ole">
            <mc:AlternateContent xmlns:mc="http://schemas.openxmlformats.org/markup-compatibility/2006">
              <mc:Choice xmlns:v="urn:schemas-microsoft-com:vml" Requires="v">
                <p:oleObj name="Equation" r:id="rId19" imgW="304560" imgH="177480" progId="Equation.DSMT4">
                  <p:embed/>
                </p:oleObj>
              </mc:Choice>
              <mc:Fallback>
                <p:oleObj name="Equation" r:id="rId19" imgW="304560" imgH="177480" progId="Equation.DSMT4">
                  <p:embed/>
                  <p:pic>
                    <p:nvPicPr>
                      <p:cNvPr id="18" name="Object 17">
                        <a:extLst>
                          <a:ext uri="{FF2B5EF4-FFF2-40B4-BE49-F238E27FC236}">
                            <a16:creationId xmlns:a16="http://schemas.microsoft.com/office/drawing/2014/main" id="{DA2818C9-B1C6-4A22-979F-D2C2CCF78E41}"/>
                          </a:ext>
                        </a:extLst>
                      </p:cNvPr>
                      <p:cNvPicPr/>
                      <p:nvPr/>
                    </p:nvPicPr>
                    <p:blipFill>
                      <a:blip r:embed="rId20"/>
                      <a:stretch>
                        <a:fillRect/>
                      </a:stretch>
                    </p:blipFill>
                    <p:spPr>
                      <a:xfrm>
                        <a:off x="4777153" y="6039008"/>
                        <a:ext cx="619125" cy="358775"/>
                      </a:xfrm>
                      <a:prstGeom prst="rect">
                        <a:avLst/>
                      </a:prstGeom>
                    </p:spPr>
                  </p:pic>
                </p:oleObj>
              </mc:Fallback>
            </mc:AlternateContent>
          </a:graphicData>
        </a:graphic>
      </p:graphicFrame>
    </p:spTree>
    <p:extLst>
      <p:ext uri="{BB962C8B-B14F-4D97-AF65-F5344CB8AC3E}">
        <p14:creationId xmlns:p14="http://schemas.microsoft.com/office/powerpoint/2010/main" val="1413187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xEl>
                                              <p:pRg st="0" end="0"/>
                                            </p:txEl>
                                          </p:spTgt>
                                        </p:tgtEl>
                                        <p:attrNameLst>
                                          <p:attrName>style.visibility</p:attrName>
                                        </p:attrNameLst>
                                      </p:cBhvr>
                                      <p:to>
                                        <p:strVal val="visible"/>
                                      </p:to>
                                    </p:set>
                                    <p:animEffect transition="in" filter="fade">
                                      <p:cBhvr>
                                        <p:cTn id="47" dur="500"/>
                                        <p:tgtEl>
                                          <p:spTgt spid="13">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xEl>
                                              <p:pRg st="0" end="0"/>
                                            </p:txEl>
                                          </p:spTgt>
                                        </p:tgtEl>
                                        <p:attrNameLst>
                                          <p:attrName>style.visibility</p:attrName>
                                        </p:attrNameLst>
                                      </p:cBhvr>
                                      <p:to>
                                        <p:strVal val="visible"/>
                                      </p:to>
                                    </p:set>
                                    <p:animEffect transition="in" filter="fade">
                                      <p:cBhvr>
                                        <p:cTn id="52" dur="500"/>
                                        <p:tgtEl>
                                          <p:spTgt spid="14">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
                                            <p:txEl>
                                              <p:pRg st="0" end="0"/>
                                            </p:txEl>
                                          </p:spTgt>
                                        </p:tgtEl>
                                        <p:attrNameLst>
                                          <p:attrName>style.visibility</p:attrName>
                                        </p:attrNameLst>
                                      </p:cBhvr>
                                      <p:to>
                                        <p:strVal val="visible"/>
                                      </p:to>
                                    </p:set>
                                    <p:animEffect transition="in" filter="fade">
                                      <p:cBhvr>
                                        <p:cTn id="57" dur="500"/>
                                        <p:tgtEl>
                                          <p:spTgt spid="15">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3" grpId="0" build="p"/>
      <p:bldP spid="14" grpId="0" build="p"/>
      <p:bldP spid="1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810A8-4A88-294B-4410-06BA7FDB201C}"/>
              </a:ext>
            </a:extLst>
          </p:cNvPr>
          <p:cNvSpPr>
            <a:spLocks noGrp="1"/>
          </p:cNvSpPr>
          <p:nvPr>
            <p:ph type="title"/>
          </p:nvPr>
        </p:nvSpPr>
        <p:spPr>
          <a:xfrm>
            <a:off x="609600" y="-12751"/>
            <a:ext cx="9956800" cy="604928"/>
          </a:xfrm>
        </p:spPr>
        <p:txBody>
          <a:bodyPr/>
          <a:lstStyle/>
          <a:p>
            <a:r>
              <a:rPr lang="en-US" dirty="0"/>
              <a:t>Work Rates:</a:t>
            </a:r>
          </a:p>
        </p:txBody>
      </p:sp>
      <p:sp>
        <p:nvSpPr>
          <p:cNvPr id="3" name="Content Placeholder 2">
            <a:extLst>
              <a:ext uri="{FF2B5EF4-FFF2-40B4-BE49-F238E27FC236}">
                <a16:creationId xmlns:a16="http://schemas.microsoft.com/office/drawing/2014/main" id="{7A7709C8-8F3C-6287-4DDB-13828B00F358}"/>
              </a:ext>
            </a:extLst>
          </p:cNvPr>
          <p:cNvSpPr>
            <a:spLocks noGrp="1"/>
          </p:cNvSpPr>
          <p:nvPr>
            <p:ph sz="quarter" idx="1"/>
          </p:nvPr>
        </p:nvSpPr>
        <p:spPr>
          <a:xfrm>
            <a:off x="182879" y="592177"/>
            <a:ext cx="11469189" cy="836023"/>
          </a:xfrm>
        </p:spPr>
        <p:txBody>
          <a:bodyPr/>
          <a:lstStyle/>
          <a:p>
            <a:r>
              <a:rPr lang="en-US" sz="2300" dirty="0"/>
              <a:t>When solving work rate problems, the fractions represent that percentage of work that each worker completes</a:t>
            </a:r>
          </a:p>
        </p:txBody>
      </p:sp>
      <p:sp>
        <p:nvSpPr>
          <p:cNvPr id="4" name="Content Placeholder 2">
            <a:extLst>
              <a:ext uri="{FF2B5EF4-FFF2-40B4-BE49-F238E27FC236}">
                <a16:creationId xmlns:a16="http://schemas.microsoft.com/office/drawing/2014/main" id="{D7FFFDD7-996A-FA5A-26AB-90C7ECB507E2}"/>
              </a:ext>
            </a:extLst>
          </p:cNvPr>
          <p:cNvSpPr txBox="1">
            <a:spLocks/>
          </p:cNvSpPr>
          <p:nvPr/>
        </p:nvSpPr>
        <p:spPr bwMode="auto">
          <a:xfrm>
            <a:off x="126271" y="2949217"/>
            <a:ext cx="11469189" cy="48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sz="2300" dirty="0" err="1"/>
              <a:t>Ie</a:t>
            </a:r>
            <a:r>
              <a:rPr lang="en-US" sz="2300" dirty="0"/>
              <a:t>: Jim, Tom, and Shirley work together to complete a job.  </a:t>
            </a:r>
          </a:p>
        </p:txBody>
      </p:sp>
      <p:sp>
        <p:nvSpPr>
          <p:cNvPr id="5" name="Content Placeholder 2">
            <a:extLst>
              <a:ext uri="{FF2B5EF4-FFF2-40B4-BE49-F238E27FC236}">
                <a16:creationId xmlns:a16="http://schemas.microsoft.com/office/drawing/2014/main" id="{BD2359C8-2BFE-86E4-CFD5-0E193C3D078A}"/>
              </a:ext>
            </a:extLst>
          </p:cNvPr>
          <p:cNvSpPr txBox="1">
            <a:spLocks/>
          </p:cNvSpPr>
          <p:nvPr/>
        </p:nvSpPr>
        <p:spPr bwMode="auto">
          <a:xfrm>
            <a:off x="195938" y="1345475"/>
            <a:ext cx="11469189" cy="809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sz="2300" dirty="0"/>
              <a:t>The </a:t>
            </a:r>
            <a:r>
              <a:rPr lang="en-US" sz="2300" dirty="0">
                <a:solidFill>
                  <a:srgbClr val="FF0000"/>
                </a:solidFill>
              </a:rPr>
              <a:t>denominator</a:t>
            </a:r>
            <a:r>
              <a:rPr lang="en-US" sz="2300" dirty="0"/>
              <a:t> of each fraction is how much time it takes each person to complete the job alone</a:t>
            </a:r>
          </a:p>
        </p:txBody>
      </p:sp>
      <p:sp>
        <p:nvSpPr>
          <p:cNvPr id="6" name="Content Placeholder 2">
            <a:extLst>
              <a:ext uri="{FF2B5EF4-FFF2-40B4-BE49-F238E27FC236}">
                <a16:creationId xmlns:a16="http://schemas.microsoft.com/office/drawing/2014/main" id="{6A498259-0557-5E27-240A-D874400260B4}"/>
              </a:ext>
            </a:extLst>
          </p:cNvPr>
          <p:cNvSpPr txBox="1">
            <a:spLocks/>
          </p:cNvSpPr>
          <p:nvPr/>
        </p:nvSpPr>
        <p:spPr bwMode="auto">
          <a:xfrm>
            <a:off x="130623" y="3371584"/>
            <a:ext cx="11469189" cy="843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sz="2300" dirty="0"/>
              <a:t>If they work alone, Jim will take 5 hours, Tom will take 6 hours, and Shirley will take 7 hours</a:t>
            </a:r>
          </a:p>
        </p:txBody>
      </p:sp>
      <p:sp>
        <p:nvSpPr>
          <p:cNvPr id="8" name="Rectangle 7">
            <a:extLst>
              <a:ext uri="{FF2B5EF4-FFF2-40B4-BE49-F238E27FC236}">
                <a16:creationId xmlns:a16="http://schemas.microsoft.com/office/drawing/2014/main" id="{80E5BBDA-A443-4A60-D751-D02ED3A4848E}"/>
              </a:ext>
            </a:extLst>
          </p:cNvPr>
          <p:cNvSpPr/>
          <p:nvPr/>
        </p:nvSpPr>
        <p:spPr>
          <a:xfrm>
            <a:off x="3142480" y="5324384"/>
            <a:ext cx="955675" cy="1327150"/>
          </a:xfrm>
          <a:prstGeom prst="rect">
            <a:avLst/>
          </a:prstGeom>
          <a:noFill/>
          <a:ln w="349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9" name="TextBox 8">
            <a:extLst>
              <a:ext uri="{FF2B5EF4-FFF2-40B4-BE49-F238E27FC236}">
                <a16:creationId xmlns:a16="http://schemas.microsoft.com/office/drawing/2014/main" id="{7A2E39CC-8874-CB11-B59D-C210312BF09E}"/>
              </a:ext>
            </a:extLst>
          </p:cNvPr>
          <p:cNvSpPr txBox="1">
            <a:spLocks noChangeArrowheads="1"/>
          </p:cNvSpPr>
          <p:nvPr/>
        </p:nvSpPr>
        <p:spPr bwMode="auto">
          <a:xfrm>
            <a:off x="4107679" y="5735548"/>
            <a:ext cx="5715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CA" altLang="en-US" sz="3300">
                <a:solidFill>
                  <a:srgbClr val="FF0000"/>
                </a:solidFill>
              </a:rPr>
              <a:t>+</a:t>
            </a:r>
          </a:p>
        </p:txBody>
      </p:sp>
      <p:sp>
        <p:nvSpPr>
          <p:cNvPr id="10" name="Rectangle 9">
            <a:extLst>
              <a:ext uri="{FF2B5EF4-FFF2-40B4-BE49-F238E27FC236}">
                <a16:creationId xmlns:a16="http://schemas.microsoft.com/office/drawing/2014/main" id="{D105D1B2-59EF-46DC-5BF4-66EE258AB31C}"/>
              </a:ext>
            </a:extLst>
          </p:cNvPr>
          <p:cNvSpPr/>
          <p:nvPr/>
        </p:nvSpPr>
        <p:spPr>
          <a:xfrm>
            <a:off x="4729980" y="5319622"/>
            <a:ext cx="955675" cy="1327150"/>
          </a:xfrm>
          <a:prstGeom prst="rect">
            <a:avLst/>
          </a:prstGeom>
          <a:noFill/>
          <a:ln w="349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1" name="TextBox 10">
            <a:extLst>
              <a:ext uri="{FF2B5EF4-FFF2-40B4-BE49-F238E27FC236}">
                <a16:creationId xmlns:a16="http://schemas.microsoft.com/office/drawing/2014/main" id="{02B8E16E-70B4-1B4D-47F6-744E4ED42D89}"/>
              </a:ext>
            </a:extLst>
          </p:cNvPr>
          <p:cNvSpPr txBox="1">
            <a:spLocks noChangeArrowheads="1"/>
          </p:cNvSpPr>
          <p:nvPr/>
        </p:nvSpPr>
        <p:spPr bwMode="auto">
          <a:xfrm>
            <a:off x="4768080" y="4908460"/>
            <a:ext cx="86518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CA" altLang="en-US" sz="2200" dirty="0">
                <a:solidFill>
                  <a:srgbClr val="FF0000"/>
                </a:solidFill>
              </a:rPr>
              <a:t>Tom</a:t>
            </a:r>
          </a:p>
        </p:txBody>
      </p:sp>
      <p:sp>
        <p:nvSpPr>
          <p:cNvPr id="12" name="Rectangle 11">
            <a:extLst>
              <a:ext uri="{FF2B5EF4-FFF2-40B4-BE49-F238E27FC236}">
                <a16:creationId xmlns:a16="http://schemas.microsoft.com/office/drawing/2014/main" id="{66126589-224B-E221-C83D-63ECB3607728}"/>
              </a:ext>
            </a:extLst>
          </p:cNvPr>
          <p:cNvSpPr/>
          <p:nvPr/>
        </p:nvSpPr>
        <p:spPr>
          <a:xfrm>
            <a:off x="6225405" y="5314859"/>
            <a:ext cx="955675" cy="1327150"/>
          </a:xfrm>
          <a:prstGeom prst="rect">
            <a:avLst/>
          </a:prstGeom>
          <a:noFill/>
          <a:ln w="349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3" name="TextBox 12">
            <a:extLst>
              <a:ext uri="{FF2B5EF4-FFF2-40B4-BE49-F238E27FC236}">
                <a16:creationId xmlns:a16="http://schemas.microsoft.com/office/drawing/2014/main" id="{36E5A444-AB19-E4A6-3936-72BB32B6F389}"/>
              </a:ext>
            </a:extLst>
          </p:cNvPr>
          <p:cNvSpPr txBox="1">
            <a:spLocks noChangeArrowheads="1"/>
          </p:cNvSpPr>
          <p:nvPr/>
        </p:nvSpPr>
        <p:spPr bwMode="auto">
          <a:xfrm>
            <a:off x="5958702" y="4912406"/>
            <a:ext cx="14573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CA" altLang="en-US" sz="2200" dirty="0">
                <a:solidFill>
                  <a:srgbClr val="FF0000"/>
                </a:solidFill>
              </a:rPr>
              <a:t>Shirley</a:t>
            </a:r>
          </a:p>
        </p:txBody>
      </p:sp>
      <p:sp>
        <p:nvSpPr>
          <p:cNvPr id="14" name="TextBox 13">
            <a:extLst>
              <a:ext uri="{FF2B5EF4-FFF2-40B4-BE49-F238E27FC236}">
                <a16:creationId xmlns:a16="http://schemas.microsoft.com/office/drawing/2014/main" id="{7D12B531-AF21-9B50-6EA1-3171DDE6077C}"/>
              </a:ext>
            </a:extLst>
          </p:cNvPr>
          <p:cNvSpPr txBox="1">
            <a:spLocks noChangeArrowheads="1"/>
          </p:cNvSpPr>
          <p:nvPr/>
        </p:nvSpPr>
        <p:spPr bwMode="auto">
          <a:xfrm>
            <a:off x="3161529" y="4916397"/>
            <a:ext cx="8636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CA" altLang="en-US" sz="2200" dirty="0">
                <a:solidFill>
                  <a:srgbClr val="FF0000"/>
                </a:solidFill>
              </a:rPr>
              <a:t>Jim</a:t>
            </a:r>
          </a:p>
        </p:txBody>
      </p:sp>
      <p:sp>
        <p:nvSpPr>
          <p:cNvPr id="15" name="TextBox 14">
            <a:extLst>
              <a:ext uri="{FF2B5EF4-FFF2-40B4-BE49-F238E27FC236}">
                <a16:creationId xmlns:a16="http://schemas.microsoft.com/office/drawing/2014/main" id="{811197AD-2579-4C64-67B1-8C0205EC017F}"/>
              </a:ext>
            </a:extLst>
          </p:cNvPr>
          <p:cNvSpPr txBox="1">
            <a:spLocks noChangeArrowheads="1"/>
          </p:cNvSpPr>
          <p:nvPr/>
        </p:nvSpPr>
        <p:spPr bwMode="auto">
          <a:xfrm>
            <a:off x="5660254" y="5773648"/>
            <a:ext cx="5715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CA" altLang="en-US" sz="3300">
                <a:solidFill>
                  <a:srgbClr val="FF0000"/>
                </a:solidFill>
              </a:rPr>
              <a:t>+</a:t>
            </a:r>
          </a:p>
        </p:txBody>
      </p:sp>
      <p:sp>
        <p:nvSpPr>
          <p:cNvPr id="16" name="TextBox 15">
            <a:extLst>
              <a:ext uri="{FF2B5EF4-FFF2-40B4-BE49-F238E27FC236}">
                <a16:creationId xmlns:a16="http://schemas.microsoft.com/office/drawing/2014/main" id="{9AAAE502-B7FA-977D-8B94-314E60403FFA}"/>
              </a:ext>
            </a:extLst>
          </p:cNvPr>
          <p:cNvSpPr txBox="1">
            <a:spLocks noChangeArrowheads="1"/>
          </p:cNvSpPr>
          <p:nvPr/>
        </p:nvSpPr>
        <p:spPr bwMode="auto">
          <a:xfrm>
            <a:off x="7177904" y="5803810"/>
            <a:ext cx="5715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CA" altLang="en-US" sz="3300">
                <a:solidFill>
                  <a:srgbClr val="FF0000"/>
                </a:solidFill>
              </a:rPr>
              <a:t>=</a:t>
            </a:r>
          </a:p>
        </p:txBody>
      </p:sp>
      <p:sp>
        <p:nvSpPr>
          <p:cNvPr id="17" name="TextBox 16">
            <a:extLst>
              <a:ext uri="{FF2B5EF4-FFF2-40B4-BE49-F238E27FC236}">
                <a16:creationId xmlns:a16="http://schemas.microsoft.com/office/drawing/2014/main" id="{721DBDAD-0C37-561A-C3EC-EA606E650EEB}"/>
              </a:ext>
            </a:extLst>
          </p:cNvPr>
          <p:cNvSpPr txBox="1">
            <a:spLocks noChangeArrowheads="1"/>
          </p:cNvSpPr>
          <p:nvPr/>
        </p:nvSpPr>
        <p:spPr bwMode="auto">
          <a:xfrm>
            <a:off x="7501755" y="5819685"/>
            <a:ext cx="15144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CA" altLang="en-US" sz="3300" dirty="0">
                <a:solidFill>
                  <a:srgbClr val="FF0000"/>
                </a:solidFill>
              </a:rPr>
              <a:t>100%</a:t>
            </a:r>
          </a:p>
        </p:txBody>
      </p:sp>
      <p:graphicFrame>
        <p:nvGraphicFramePr>
          <p:cNvPr id="18" name="Object 17">
            <a:extLst>
              <a:ext uri="{FF2B5EF4-FFF2-40B4-BE49-F238E27FC236}">
                <a16:creationId xmlns:a16="http://schemas.microsoft.com/office/drawing/2014/main" id="{881F1C91-0F74-0E7D-44E1-C1B7CAD048E9}"/>
              </a:ext>
            </a:extLst>
          </p:cNvPr>
          <p:cNvGraphicFramePr>
            <a:graphicFrameLocks noChangeAspect="1"/>
          </p:cNvGraphicFramePr>
          <p:nvPr>
            <p:extLst>
              <p:ext uri="{D42A27DB-BD31-4B8C-83A1-F6EECF244321}">
                <p14:modId xmlns:p14="http://schemas.microsoft.com/office/powerpoint/2010/main" val="2431180972"/>
              </p:ext>
            </p:extLst>
          </p:nvPr>
        </p:nvGraphicFramePr>
        <p:xfrm>
          <a:off x="3395663" y="5186363"/>
          <a:ext cx="501650" cy="1414462"/>
        </p:xfrm>
        <a:graphic>
          <a:graphicData uri="http://schemas.openxmlformats.org/presentationml/2006/ole">
            <mc:AlternateContent xmlns:mc="http://schemas.openxmlformats.org/markup-compatibility/2006">
              <mc:Choice xmlns:v="urn:schemas-microsoft-com:vml" Requires="v">
                <p:oleObj name="Equation" r:id="rId2" imgW="139680" imgH="393480" progId="Equation.DSMT4">
                  <p:embed/>
                </p:oleObj>
              </mc:Choice>
              <mc:Fallback>
                <p:oleObj name="Equation" r:id="rId2" imgW="139680" imgH="393480" progId="Equation.DSMT4">
                  <p:embed/>
                  <p:pic>
                    <p:nvPicPr>
                      <p:cNvPr id="18" name="Object 17">
                        <a:extLst>
                          <a:ext uri="{FF2B5EF4-FFF2-40B4-BE49-F238E27FC236}">
                            <a16:creationId xmlns:a16="http://schemas.microsoft.com/office/drawing/2014/main" id="{881F1C91-0F74-0E7D-44E1-C1B7CAD048E9}"/>
                          </a:ext>
                        </a:extLst>
                      </p:cNvPr>
                      <p:cNvPicPr>
                        <a:picLocks noChangeAspect="1" noChangeArrowheads="1"/>
                      </p:cNvPicPr>
                      <p:nvPr/>
                    </p:nvPicPr>
                    <p:blipFill>
                      <a:blip r:embed="rId3"/>
                      <a:srcRect/>
                      <a:stretch>
                        <a:fillRect/>
                      </a:stretch>
                    </p:blipFill>
                    <p:spPr bwMode="auto">
                      <a:xfrm>
                        <a:off x="3395663" y="5186363"/>
                        <a:ext cx="501650" cy="141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a:extLst>
              <a:ext uri="{FF2B5EF4-FFF2-40B4-BE49-F238E27FC236}">
                <a16:creationId xmlns:a16="http://schemas.microsoft.com/office/drawing/2014/main" id="{C9066ADC-764D-52C1-47CB-0F06DE50A43E}"/>
              </a:ext>
            </a:extLst>
          </p:cNvPr>
          <p:cNvGraphicFramePr>
            <a:graphicFrameLocks noChangeAspect="1"/>
          </p:cNvGraphicFramePr>
          <p:nvPr>
            <p:extLst>
              <p:ext uri="{D42A27DB-BD31-4B8C-83A1-F6EECF244321}">
                <p14:modId xmlns:p14="http://schemas.microsoft.com/office/powerpoint/2010/main" val="1333824827"/>
              </p:ext>
            </p:extLst>
          </p:nvPr>
        </p:nvGraphicFramePr>
        <p:xfrm>
          <a:off x="4961755" y="5183097"/>
          <a:ext cx="503237" cy="1416050"/>
        </p:xfrm>
        <a:graphic>
          <a:graphicData uri="http://schemas.openxmlformats.org/presentationml/2006/ole">
            <mc:AlternateContent xmlns:mc="http://schemas.openxmlformats.org/markup-compatibility/2006">
              <mc:Choice xmlns:v="urn:schemas-microsoft-com:vml" Requires="v">
                <p:oleObj name="Equation" r:id="rId4" imgW="139639" imgH="393529" progId="Equation.DSMT4">
                  <p:embed/>
                </p:oleObj>
              </mc:Choice>
              <mc:Fallback>
                <p:oleObj name="Equation" r:id="rId4" imgW="139639" imgH="393529" progId="Equation.DSMT4">
                  <p:embed/>
                  <p:pic>
                    <p:nvPicPr>
                      <p:cNvPr id="19" name="Object 18">
                        <a:extLst>
                          <a:ext uri="{FF2B5EF4-FFF2-40B4-BE49-F238E27FC236}">
                            <a16:creationId xmlns:a16="http://schemas.microsoft.com/office/drawing/2014/main" id="{C9066ADC-764D-52C1-47CB-0F06DE50A4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1755" y="5183097"/>
                        <a:ext cx="503237"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a:extLst>
              <a:ext uri="{FF2B5EF4-FFF2-40B4-BE49-F238E27FC236}">
                <a16:creationId xmlns:a16="http://schemas.microsoft.com/office/drawing/2014/main" id="{85B3E3EA-9457-17D8-170F-BECF7F8E6653}"/>
              </a:ext>
            </a:extLst>
          </p:cNvPr>
          <p:cNvGraphicFramePr>
            <a:graphicFrameLocks noChangeAspect="1"/>
          </p:cNvGraphicFramePr>
          <p:nvPr>
            <p:extLst>
              <p:ext uri="{D42A27DB-BD31-4B8C-83A1-F6EECF244321}">
                <p14:modId xmlns:p14="http://schemas.microsoft.com/office/powerpoint/2010/main" val="120710662"/>
              </p:ext>
            </p:extLst>
          </p:nvPr>
        </p:nvGraphicFramePr>
        <p:xfrm>
          <a:off x="6416675" y="5202238"/>
          <a:ext cx="549275" cy="1416050"/>
        </p:xfrm>
        <a:graphic>
          <a:graphicData uri="http://schemas.openxmlformats.org/presentationml/2006/ole">
            <mc:AlternateContent xmlns:mc="http://schemas.openxmlformats.org/markup-compatibility/2006">
              <mc:Choice xmlns:v="urn:schemas-microsoft-com:vml" Requires="v">
                <p:oleObj name="Equation" r:id="rId6" imgW="152280" imgH="393480" progId="Equation.DSMT4">
                  <p:embed/>
                </p:oleObj>
              </mc:Choice>
              <mc:Fallback>
                <p:oleObj name="Equation" r:id="rId6" imgW="152280" imgH="393480" progId="Equation.DSMT4">
                  <p:embed/>
                  <p:pic>
                    <p:nvPicPr>
                      <p:cNvPr id="20" name="Object 19">
                        <a:extLst>
                          <a:ext uri="{FF2B5EF4-FFF2-40B4-BE49-F238E27FC236}">
                            <a16:creationId xmlns:a16="http://schemas.microsoft.com/office/drawing/2014/main" id="{85B3E3EA-9457-17D8-170F-BECF7F8E6653}"/>
                          </a:ext>
                        </a:extLst>
                      </p:cNvPr>
                      <p:cNvPicPr>
                        <a:picLocks noChangeAspect="1" noChangeArrowheads="1"/>
                      </p:cNvPicPr>
                      <p:nvPr/>
                    </p:nvPicPr>
                    <p:blipFill>
                      <a:blip r:embed="rId7"/>
                      <a:srcRect/>
                      <a:stretch>
                        <a:fillRect/>
                      </a:stretch>
                    </p:blipFill>
                    <p:spPr bwMode="auto">
                      <a:xfrm>
                        <a:off x="6416675" y="5202238"/>
                        <a:ext cx="549275"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a:extLst>
              <a:ext uri="{FF2B5EF4-FFF2-40B4-BE49-F238E27FC236}">
                <a16:creationId xmlns:a16="http://schemas.microsoft.com/office/drawing/2014/main" id="{3FB5D673-F59A-F889-3298-DAEA0067E9D6}"/>
              </a:ext>
            </a:extLst>
          </p:cNvPr>
          <p:cNvGraphicFramePr>
            <a:graphicFrameLocks noChangeAspect="1"/>
          </p:cNvGraphicFramePr>
          <p:nvPr>
            <p:extLst>
              <p:ext uri="{D42A27DB-BD31-4B8C-83A1-F6EECF244321}">
                <p14:modId xmlns:p14="http://schemas.microsoft.com/office/powerpoint/2010/main" val="1353813948"/>
              </p:ext>
            </p:extLst>
          </p:nvPr>
        </p:nvGraphicFramePr>
        <p:xfrm>
          <a:off x="7249342" y="5743485"/>
          <a:ext cx="777875" cy="593725"/>
        </p:xfrm>
        <a:graphic>
          <a:graphicData uri="http://schemas.openxmlformats.org/presentationml/2006/ole">
            <mc:AlternateContent xmlns:mc="http://schemas.openxmlformats.org/markup-compatibility/2006">
              <mc:Choice xmlns:v="urn:schemas-microsoft-com:vml" Requires="v">
                <p:oleObj name="Equation" r:id="rId8" imgW="215619" imgH="164885" progId="Equation.DSMT4">
                  <p:embed/>
                </p:oleObj>
              </mc:Choice>
              <mc:Fallback>
                <p:oleObj name="Equation" r:id="rId8" imgW="215619" imgH="164885" progId="Equation.DSMT4">
                  <p:embed/>
                  <p:pic>
                    <p:nvPicPr>
                      <p:cNvPr id="21" name="Object 20">
                        <a:extLst>
                          <a:ext uri="{FF2B5EF4-FFF2-40B4-BE49-F238E27FC236}">
                            <a16:creationId xmlns:a16="http://schemas.microsoft.com/office/drawing/2014/main" id="{3FB5D673-F59A-F889-3298-DAEA0067E9D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49342" y="5743485"/>
                        <a:ext cx="77787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a:extLst>
              <a:ext uri="{FF2B5EF4-FFF2-40B4-BE49-F238E27FC236}">
                <a16:creationId xmlns:a16="http://schemas.microsoft.com/office/drawing/2014/main" id="{25F1DDFB-A83F-B893-85CA-C1B9AF994E02}"/>
              </a:ext>
            </a:extLst>
          </p:cNvPr>
          <p:cNvGraphicFramePr>
            <a:graphicFrameLocks noChangeAspect="1"/>
          </p:cNvGraphicFramePr>
          <p:nvPr>
            <p:extLst>
              <p:ext uri="{D42A27DB-BD31-4B8C-83A1-F6EECF244321}">
                <p14:modId xmlns:p14="http://schemas.microsoft.com/office/powerpoint/2010/main" val="4207578719"/>
              </p:ext>
            </p:extLst>
          </p:nvPr>
        </p:nvGraphicFramePr>
        <p:xfrm>
          <a:off x="3421879" y="5435509"/>
          <a:ext cx="457200" cy="503238"/>
        </p:xfrm>
        <a:graphic>
          <a:graphicData uri="http://schemas.openxmlformats.org/presentationml/2006/ole">
            <mc:AlternateContent xmlns:mc="http://schemas.openxmlformats.org/markup-compatibility/2006">
              <mc:Choice xmlns:v="urn:schemas-microsoft-com:vml" Requires="v">
                <p:oleObj name="Equation" r:id="rId10" imgW="126835" imgH="139518" progId="Equation.DSMT4">
                  <p:embed/>
                </p:oleObj>
              </mc:Choice>
              <mc:Fallback>
                <p:oleObj name="Equation" r:id="rId10" imgW="126835" imgH="139518" progId="Equation.DSMT4">
                  <p:embed/>
                  <p:pic>
                    <p:nvPicPr>
                      <p:cNvPr id="22" name="Object 21">
                        <a:extLst>
                          <a:ext uri="{FF2B5EF4-FFF2-40B4-BE49-F238E27FC236}">
                            <a16:creationId xmlns:a16="http://schemas.microsoft.com/office/drawing/2014/main" id="{25F1DDFB-A83F-B893-85CA-C1B9AF994E0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21879" y="5435509"/>
                        <a:ext cx="4572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a:extLst>
              <a:ext uri="{FF2B5EF4-FFF2-40B4-BE49-F238E27FC236}">
                <a16:creationId xmlns:a16="http://schemas.microsoft.com/office/drawing/2014/main" id="{CEC85F56-0D5A-6EE0-D702-97445BB25C31}"/>
              </a:ext>
            </a:extLst>
          </p:cNvPr>
          <p:cNvGraphicFramePr>
            <a:graphicFrameLocks noChangeAspect="1"/>
          </p:cNvGraphicFramePr>
          <p:nvPr>
            <p:extLst>
              <p:ext uri="{D42A27DB-BD31-4B8C-83A1-F6EECF244321}">
                <p14:modId xmlns:p14="http://schemas.microsoft.com/office/powerpoint/2010/main" val="707031713"/>
              </p:ext>
            </p:extLst>
          </p:nvPr>
        </p:nvGraphicFramePr>
        <p:xfrm>
          <a:off x="5010966" y="5446623"/>
          <a:ext cx="457200" cy="503237"/>
        </p:xfrm>
        <a:graphic>
          <a:graphicData uri="http://schemas.openxmlformats.org/presentationml/2006/ole">
            <mc:AlternateContent xmlns:mc="http://schemas.openxmlformats.org/markup-compatibility/2006">
              <mc:Choice xmlns:v="urn:schemas-microsoft-com:vml" Requires="v">
                <p:oleObj name="Equation" r:id="rId12" imgW="126835" imgH="139518" progId="Equation.DSMT4">
                  <p:embed/>
                </p:oleObj>
              </mc:Choice>
              <mc:Fallback>
                <p:oleObj name="Equation" r:id="rId12" imgW="126835" imgH="139518" progId="Equation.DSMT4">
                  <p:embed/>
                  <p:pic>
                    <p:nvPicPr>
                      <p:cNvPr id="23" name="Object 22">
                        <a:extLst>
                          <a:ext uri="{FF2B5EF4-FFF2-40B4-BE49-F238E27FC236}">
                            <a16:creationId xmlns:a16="http://schemas.microsoft.com/office/drawing/2014/main" id="{CEC85F56-0D5A-6EE0-D702-97445BB25C3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10966" y="5446623"/>
                        <a:ext cx="4572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a:extLst>
              <a:ext uri="{FF2B5EF4-FFF2-40B4-BE49-F238E27FC236}">
                <a16:creationId xmlns:a16="http://schemas.microsoft.com/office/drawing/2014/main" id="{8C0E97A7-7B5C-F50B-15F9-4D4ECC7BF1FC}"/>
              </a:ext>
            </a:extLst>
          </p:cNvPr>
          <p:cNvGraphicFramePr>
            <a:graphicFrameLocks noChangeAspect="1"/>
          </p:cNvGraphicFramePr>
          <p:nvPr>
            <p:extLst>
              <p:ext uri="{D42A27DB-BD31-4B8C-83A1-F6EECF244321}">
                <p14:modId xmlns:p14="http://schemas.microsoft.com/office/powerpoint/2010/main" val="2550552345"/>
              </p:ext>
            </p:extLst>
          </p:nvPr>
        </p:nvGraphicFramePr>
        <p:xfrm>
          <a:off x="6263144" y="5479781"/>
          <a:ext cx="846893" cy="475201"/>
        </p:xfrm>
        <a:graphic>
          <a:graphicData uri="http://schemas.openxmlformats.org/presentationml/2006/ole">
            <mc:AlternateContent xmlns:mc="http://schemas.openxmlformats.org/markup-compatibility/2006">
              <mc:Choice xmlns:v="urn:schemas-microsoft-com:vml" Requires="v">
                <p:oleObj name="Equation" r:id="rId13" imgW="317160" imgH="177480" progId="Equation.DSMT4">
                  <p:embed/>
                </p:oleObj>
              </mc:Choice>
              <mc:Fallback>
                <p:oleObj name="Equation" r:id="rId13" imgW="317160" imgH="177480" progId="Equation.DSMT4">
                  <p:embed/>
                  <p:pic>
                    <p:nvPicPr>
                      <p:cNvPr id="24" name="Object 23">
                        <a:extLst>
                          <a:ext uri="{FF2B5EF4-FFF2-40B4-BE49-F238E27FC236}">
                            <a16:creationId xmlns:a16="http://schemas.microsoft.com/office/drawing/2014/main" id="{8C0E97A7-7B5C-F50B-15F9-4D4ECC7BF1FC}"/>
                          </a:ext>
                        </a:extLst>
                      </p:cNvPr>
                      <p:cNvPicPr>
                        <a:picLocks noChangeAspect="1" noChangeArrowheads="1"/>
                      </p:cNvPicPr>
                      <p:nvPr/>
                    </p:nvPicPr>
                    <p:blipFill>
                      <a:blip r:embed="rId14"/>
                      <a:srcRect/>
                      <a:stretch>
                        <a:fillRect/>
                      </a:stretch>
                    </p:blipFill>
                    <p:spPr bwMode="auto">
                      <a:xfrm>
                        <a:off x="6263144" y="5479781"/>
                        <a:ext cx="846893" cy="475201"/>
                      </a:xfrm>
                      <a:prstGeom prst="rect">
                        <a:avLst/>
                      </a:prstGeom>
                      <a:noFill/>
                      <a:ln>
                        <a:noFill/>
                      </a:ln>
                    </p:spPr>
                  </p:pic>
                </p:oleObj>
              </mc:Fallback>
            </mc:AlternateContent>
          </a:graphicData>
        </a:graphic>
      </p:graphicFrame>
      <p:sp>
        <p:nvSpPr>
          <p:cNvPr id="25" name="Content Placeholder 2">
            <a:extLst>
              <a:ext uri="{FF2B5EF4-FFF2-40B4-BE49-F238E27FC236}">
                <a16:creationId xmlns:a16="http://schemas.microsoft.com/office/drawing/2014/main" id="{BD7C07DB-6324-5BF0-9AC9-D5B3C1BBBF63}"/>
              </a:ext>
            </a:extLst>
          </p:cNvPr>
          <p:cNvSpPr txBox="1">
            <a:spLocks/>
          </p:cNvSpPr>
          <p:nvPr/>
        </p:nvSpPr>
        <p:spPr bwMode="auto">
          <a:xfrm>
            <a:off x="156749" y="2029099"/>
            <a:ext cx="11469189" cy="48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sz="2300" dirty="0"/>
              <a:t>The </a:t>
            </a:r>
            <a:r>
              <a:rPr lang="en-US" sz="2300" dirty="0">
                <a:solidFill>
                  <a:srgbClr val="FF0000"/>
                </a:solidFill>
              </a:rPr>
              <a:t>numerator</a:t>
            </a:r>
            <a:r>
              <a:rPr lang="en-US" sz="2300" dirty="0"/>
              <a:t> is the amount of time they each worked, usually the unknown</a:t>
            </a:r>
          </a:p>
        </p:txBody>
      </p:sp>
      <p:sp>
        <p:nvSpPr>
          <p:cNvPr id="26" name="Content Placeholder 2">
            <a:extLst>
              <a:ext uri="{FF2B5EF4-FFF2-40B4-BE49-F238E27FC236}">
                <a16:creationId xmlns:a16="http://schemas.microsoft.com/office/drawing/2014/main" id="{D633EF8D-8F0C-5C3E-1BDA-C4BDDE3C0D5B}"/>
              </a:ext>
            </a:extLst>
          </p:cNvPr>
          <p:cNvSpPr txBox="1">
            <a:spLocks/>
          </p:cNvSpPr>
          <p:nvPr/>
        </p:nvSpPr>
        <p:spPr bwMode="auto">
          <a:xfrm>
            <a:off x="126268" y="4072623"/>
            <a:ext cx="11469189" cy="47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sz="2300" dirty="0"/>
              <a:t>Jim and Tom both worked 1 hour more than Shirley</a:t>
            </a:r>
          </a:p>
        </p:txBody>
      </p:sp>
      <p:sp>
        <p:nvSpPr>
          <p:cNvPr id="27" name="Content Placeholder 2">
            <a:extLst>
              <a:ext uri="{FF2B5EF4-FFF2-40B4-BE49-F238E27FC236}">
                <a16:creationId xmlns:a16="http://schemas.microsoft.com/office/drawing/2014/main" id="{718EB8B4-C548-3C59-DF9D-77A57E13C414}"/>
              </a:ext>
            </a:extLst>
          </p:cNvPr>
          <p:cNvSpPr txBox="1">
            <a:spLocks/>
          </p:cNvSpPr>
          <p:nvPr/>
        </p:nvSpPr>
        <p:spPr bwMode="auto">
          <a:xfrm>
            <a:off x="169812" y="2434048"/>
            <a:ext cx="11469189" cy="48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sz="2300" dirty="0"/>
              <a:t>The </a:t>
            </a:r>
            <a:r>
              <a:rPr lang="en-US" sz="2300" dirty="0">
                <a:solidFill>
                  <a:srgbClr val="FF0000"/>
                </a:solidFill>
              </a:rPr>
              <a:t>sum </a:t>
            </a:r>
            <a:r>
              <a:rPr lang="en-US" sz="2300" dirty="0"/>
              <a:t>of the fractions is how much they completed, 100% = complete</a:t>
            </a:r>
          </a:p>
        </p:txBody>
      </p:sp>
      <p:sp>
        <p:nvSpPr>
          <p:cNvPr id="28" name="Content Placeholder 2">
            <a:extLst>
              <a:ext uri="{FF2B5EF4-FFF2-40B4-BE49-F238E27FC236}">
                <a16:creationId xmlns:a16="http://schemas.microsoft.com/office/drawing/2014/main" id="{51E3D7B5-82C0-BCAE-7BFA-212673AFF2E7}"/>
              </a:ext>
            </a:extLst>
          </p:cNvPr>
          <p:cNvSpPr txBox="1">
            <a:spLocks/>
          </p:cNvSpPr>
          <p:nvPr/>
        </p:nvSpPr>
        <p:spPr bwMode="auto">
          <a:xfrm>
            <a:off x="130622" y="4503699"/>
            <a:ext cx="11469189" cy="47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sz="2300" dirty="0"/>
              <a:t>How long will it take them to complete the job together?</a:t>
            </a:r>
          </a:p>
        </p:txBody>
      </p:sp>
      <p:sp>
        <p:nvSpPr>
          <p:cNvPr id="29" name="Rectangle 28">
            <a:extLst>
              <a:ext uri="{FF2B5EF4-FFF2-40B4-BE49-F238E27FC236}">
                <a16:creationId xmlns:a16="http://schemas.microsoft.com/office/drawing/2014/main" id="{F5319FF0-D124-763F-BD08-7AE850D5B465}"/>
              </a:ext>
            </a:extLst>
          </p:cNvPr>
          <p:cNvSpPr/>
          <p:nvPr/>
        </p:nvSpPr>
        <p:spPr>
          <a:xfrm>
            <a:off x="5725724" y="4437408"/>
            <a:ext cx="2732475" cy="4737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ontent Placeholder 2">
            <a:extLst>
              <a:ext uri="{FF2B5EF4-FFF2-40B4-BE49-F238E27FC236}">
                <a16:creationId xmlns:a16="http://schemas.microsoft.com/office/drawing/2014/main" id="{A34F4BFD-DEF6-15E7-BD78-3962A79790D6}"/>
              </a:ext>
            </a:extLst>
          </p:cNvPr>
          <p:cNvSpPr txBox="1">
            <a:spLocks/>
          </p:cNvSpPr>
          <p:nvPr/>
        </p:nvSpPr>
        <p:spPr bwMode="auto">
          <a:xfrm>
            <a:off x="5711455" y="4494075"/>
            <a:ext cx="1926824" cy="47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US" sz="2300" dirty="0"/>
              <a:t>half the job?</a:t>
            </a:r>
          </a:p>
        </p:txBody>
      </p:sp>
      <p:sp>
        <p:nvSpPr>
          <p:cNvPr id="32" name="Rectangle 31">
            <a:extLst>
              <a:ext uri="{FF2B5EF4-FFF2-40B4-BE49-F238E27FC236}">
                <a16:creationId xmlns:a16="http://schemas.microsoft.com/office/drawing/2014/main" id="{DFE2D1E5-176F-D753-F251-6061A36E0D5E}"/>
              </a:ext>
            </a:extLst>
          </p:cNvPr>
          <p:cNvSpPr/>
          <p:nvPr/>
        </p:nvSpPr>
        <p:spPr>
          <a:xfrm>
            <a:off x="7298554" y="5354456"/>
            <a:ext cx="1457325" cy="1142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3" name="Object 32">
            <a:extLst>
              <a:ext uri="{FF2B5EF4-FFF2-40B4-BE49-F238E27FC236}">
                <a16:creationId xmlns:a16="http://schemas.microsoft.com/office/drawing/2014/main" id="{7987E6AF-29BC-6EF6-CE78-EE33E0BD4B12}"/>
              </a:ext>
            </a:extLst>
          </p:cNvPr>
          <p:cNvGraphicFramePr>
            <a:graphicFrameLocks noChangeAspect="1"/>
          </p:cNvGraphicFramePr>
          <p:nvPr>
            <p:extLst>
              <p:ext uri="{D42A27DB-BD31-4B8C-83A1-F6EECF244321}">
                <p14:modId xmlns:p14="http://schemas.microsoft.com/office/powerpoint/2010/main" val="1259589026"/>
              </p:ext>
            </p:extLst>
          </p:nvPr>
        </p:nvGraphicFramePr>
        <p:xfrm>
          <a:off x="7360044" y="5250490"/>
          <a:ext cx="962025" cy="1416050"/>
        </p:xfrm>
        <a:graphic>
          <a:graphicData uri="http://schemas.openxmlformats.org/presentationml/2006/ole">
            <mc:AlternateContent xmlns:mc="http://schemas.openxmlformats.org/markup-compatibility/2006">
              <mc:Choice xmlns:v="urn:schemas-microsoft-com:vml" Requires="v">
                <p:oleObj name="Equation" r:id="rId15" imgW="266400" imgH="393480" progId="Equation.DSMT4">
                  <p:embed/>
                </p:oleObj>
              </mc:Choice>
              <mc:Fallback>
                <p:oleObj name="Equation" r:id="rId15" imgW="266400" imgH="393480" progId="Equation.DSMT4">
                  <p:embed/>
                  <p:pic>
                    <p:nvPicPr>
                      <p:cNvPr id="33" name="Object 32">
                        <a:extLst>
                          <a:ext uri="{FF2B5EF4-FFF2-40B4-BE49-F238E27FC236}">
                            <a16:creationId xmlns:a16="http://schemas.microsoft.com/office/drawing/2014/main" id="{7987E6AF-29BC-6EF6-CE78-EE33E0BD4B12}"/>
                          </a:ext>
                        </a:extLst>
                      </p:cNvPr>
                      <p:cNvPicPr>
                        <a:picLocks noChangeAspect="1" noChangeArrowheads="1"/>
                      </p:cNvPicPr>
                      <p:nvPr/>
                    </p:nvPicPr>
                    <p:blipFill>
                      <a:blip r:embed="rId16"/>
                      <a:srcRect/>
                      <a:stretch>
                        <a:fillRect/>
                      </a:stretch>
                    </p:blipFill>
                    <p:spPr bwMode="auto">
                      <a:xfrm>
                        <a:off x="7360044" y="5250490"/>
                        <a:ext cx="962025"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0457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5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500"/>
                                        <p:tgtEl>
                                          <p:spTgt spid="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500"/>
                                        <p:tgtEl>
                                          <p:spTgt spid="20"/>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500"/>
                                        <p:tgtEl>
                                          <p:spTgt spid="25"/>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500"/>
                                        <p:tgtEl>
                                          <p:spTgt spid="26"/>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fade">
                                      <p:cBhvr>
                                        <p:cTn id="80" dur="500"/>
                                        <p:tgtEl>
                                          <p:spTgt spid="22"/>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500"/>
                                        <p:tgtEl>
                                          <p:spTgt spid="23"/>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fade">
                                      <p:cBhvr>
                                        <p:cTn id="90" dur="500"/>
                                        <p:tgtEl>
                                          <p:spTgt spid="24"/>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27"/>
                                        </p:tgtEl>
                                        <p:attrNameLst>
                                          <p:attrName>style.visibility</p:attrName>
                                        </p:attrNameLst>
                                      </p:cBhvr>
                                      <p:to>
                                        <p:strVal val="visible"/>
                                      </p:to>
                                    </p:set>
                                    <p:animEffect transition="in" filter="fade">
                                      <p:cBhvr>
                                        <p:cTn id="95" dur="500"/>
                                        <p:tgtEl>
                                          <p:spTgt spid="27"/>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fade">
                                      <p:cBhvr>
                                        <p:cTn id="100" dur="500"/>
                                        <p:tgtEl>
                                          <p:spTgt spid="28"/>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17"/>
                                        </p:tgtEl>
                                        <p:attrNameLst>
                                          <p:attrName>style.visibility</p:attrName>
                                        </p:attrNameLst>
                                      </p:cBhvr>
                                      <p:to>
                                        <p:strVal val="visible"/>
                                      </p:to>
                                    </p:set>
                                    <p:animEffect transition="in" filter="fade">
                                      <p:cBhvr>
                                        <p:cTn id="105" dur="500"/>
                                        <p:tgtEl>
                                          <p:spTgt spid="17"/>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xit" presetSubtype="0" fill="hold" grpId="1" nodeType="clickEffect">
                                  <p:stCondLst>
                                    <p:cond delay="0"/>
                                  </p:stCondLst>
                                  <p:childTnLst>
                                    <p:animEffect transition="out" filter="fade">
                                      <p:cBhvr>
                                        <p:cTn id="109" dur="500"/>
                                        <p:tgtEl>
                                          <p:spTgt spid="17"/>
                                        </p:tgtEl>
                                      </p:cBhvr>
                                    </p:animEffect>
                                    <p:set>
                                      <p:cBhvr>
                                        <p:cTn id="110" dur="1" fill="hold">
                                          <p:stCondLst>
                                            <p:cond delay="499"/>
                                          </p:stCondLst>
                                        </p:cTn>
                                        <p:tgtEl>
                                          <p:spTgt spid="17"/>
                                        </p:tgtEl>
                                        <p:attrNameLst>
                                          <p:attrName>style.visibility</p:attrName>
                                        </p:attrNameLst>
                                      </p:cBhvr>
                                      <p:to>
                                        <p:strVal val="hidden"/>
                                      </p:to>
                                    </p:set>
                                  </p:childTnLst>
                                </p:cTn>
                              </p:par>
                            </p:childTnLst>
                          </p:cTn>
                        </p:par>
                        <p:par>
                          <p:cTn id="111" fill="hold">
                            <p:stCondLst>
                              <p:cond delay="500"/>
                            </p:stCondLst>
                            <p:childTnLst>
                              <p:par>
                                <p:cTn id="112" presetID="10" presetClass="entr" presetSubtype="0" fill="hold" nodeType="afterEffect">
                                  <p:stCondLst>
                                    <p:cond delay="0"/>
                                  </p:stCondLst>
                                  <p:childTnLst>
                                    <p:set>
                                      <p:cBhvr>
                                        <p:cTn id="113" dur="1" fill="hold">
                                          <p:stCondLst>
                                            <p:cond delay="0"/>
                                          </p:stCondLst>
                                        </p:cTn>
                                        <p:tgtEl>
                                          <p:spTgt spid="21"/>
                                        </p:tgtEl>
                                        <p:attrNameLst>
                                          <p:attrName>style.visibility</p:attrName>
                                        </p:attrNameLst>
                                      </p:cBhvr>
                                      <p:to>
                                        <p:strVal val="visible"/>
                                      </p:to>
                                    </p:set>
                                    <p:animEffect transition="in" filter="fade">
                                      <p:cBhvr>
                                        <p:cTn id="114" dur="500"/>
                                        <p:tgtEl>
                                          <p:spTgt spid="21"/>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29"/>
                                        </p:tgtEl>
                                        <p:attrNameLst>
                                          <p:attrName>style.visibility</p:attrName>
                                        </p:attrNameLst>
                                      </p:cBhvr>
                                      <p:to>
                                        <p:strVal val="visible"/>
                                      </p:to>
                                    </p:set>
                                    <p:animEffect transition="in" filter="fade">
                                      <p:cBhvr>
                                        <p:cTn id="119" dur="500"/>
                                        <p:tgtEl>
                                          <p:spTgt spid="29"/>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30"/>
                                        </p:tgtEl>
                                        <p:attrNameLst>
                                          <p:attrName>style.visibility</p:attrName>
                                        </p:attrNameLst>
                                      </p:cBhvr>
                                      <p:to>
                                        <p:strVal val="visible"/>
                                      </p:to>
                                    </p:set>
                                    <p:animEffect transition="in" filter="fade">
                                      <p:cBhvr>
                                        <p:cTn id="124" dur="500"/>
                                        <p:tgtEl>
                                          <p:spTgt spid="30"/>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32"/>
                                        </p:tgtEl>
                                        <p:attrNameLst>
                                          <p:attrName>style.visibility</p:attrName>
                                        </p:attrNameLst>
                                      </p:cBhvr>
                                      <p:to>
                                        <p:strVal val="visible"/>
                                      </p:to>
                                    </p:set>
                                    <p:animEffect transition="in" filter="fade">
                                      <p:cBhvr>
                                        <p:cTn id="129" dur="500"/>
                                        <p:tgtEl>
                                          <p:spTgt spid="32"/>
                                        </p:tgtEl>
                                      </p:cBhvr>
                                    </p:animEffect>
                                  </p:childTnLst>
                                </p:cTn>
                              </p:par>
                            </p:childTnLst>
                          </p:cTn>
                        </p:par>
                        <p:par>
                          <p:cTn id="130" fill="hold">
                            <p:stCondLst>
                              <p:cond delay="500"/>
                            </p:stCondLst>
                            <p:childTnLst>
                              <p:par>
                                <p:cTn id="131" presetID="10"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Effect transition="in" filter="fade">
                                      <p:cBhvr>
                                        <p:cTn id="13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animBg="1"/>
      <p:bldP spid="9" grpId="0"/>
      <p:bldP spid="10" grpId="0" animBg="1"/>
      <p:bldP spid="11" grpId="0"/>
      <p:bldP spid="12" grpId="0" animBg="1"/>
      <p:bldP spid="13" grpId="0"/>
      <p:bldP spid="14" grpId="0"/>
      <p:bldP spid="15" grpId="0"/>
      <p:bldP spid="16" grpId="0"/>
      <p:bldP spid="17" grpId="0"/>
      <p:bldP spid="17" grpId="1"/>
      <p:bldP spid="25" grpId="0"/>
      <p:bldP spid="26" grpId="0"/>
      <p:bldP spid="27" grpId="0"/>
      <p:bldP spid="28" grpId="0"/>
      <p:bldP spid="29" grpId="0" animBg="1"/>
      <p:bldP spid="30" grpId="0"/>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00C4E133-5E6E-4D47-B12B-8B450E60146D}"/>
              </a:ext>
            </a:extLst>
          </p:cNvPr>
          <p:cNvGraphicFramePr>
            <a:graphicFrameLocks noChangeAspect="1"/>
          </p:cNvGraphicFramePr>
          <p:nvPr/>
        </p:nvGraphicFramePr>
        <p:xfrm>
          <a:off x="883726" y="495607"/>
          <a:ext cx="1057275" cy="796925"/>
        </p:xfrm>
        <a:graphic>
          <a:graphicData uri="http://schemas.openxmlformats.org/presentationml/2006/ole">
            <mc:AlternateContent xmlns:mc="http://schemas.openxmlformats.org/markup-compatibility/2006">
              <mc:Choice xmlns:v="urn:schemas-microsoft-com:vml" Requires="v">
                <p:oleObj name="Equation" r:id="rId3" imgW="520560" imgH="393480" progId="Equation.DSMT4">
                  <p:embed/>
                </p:oleObj>
              </mc:Choice>
              <mc:Fallback>
                <p:oleObj name="Equation" r:id="rId3" imgW="520560" imgH="393480" progId="Equation.DSMT4">
                  <p:embed/>
                  <p:pic>
                    <p:nvPicPr>
                      <p:cNvPr id="4" name="Object 3">
                        <a:extLst>
                          <a:ext uri="{FF2B5EF4-FFF2-40B4-BE49-F238E27FC236}">
                            <a16:creationId xmlns:a16="http://schemas.microsoft.com/office/drawing/2014/main" id="{00C4E133-5E6E-4D47-B12B-8B450E60146D}"/>
                          </a:ext>
                        </a:extLst>
                      </p:cNvPr>
                      <p:cNvPicPr/>
                      <p:nvPr/>
                    </p:nvPicPr>
                    <p:blipFill>
                      <a:blip r:embed="rId4"/>
                      <a:stretch>
                        <a:fillRect/>
                      </a:stretch>
                    </p:blipFill>
                    <p:spPr>
                      <a:xfrm>
                        <a:off x="883726" y="495607"/>
                        <a:ext cx="1057275" cy="796925"/>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CC14428B-209C-420E-BC4E-4246D11A0929}"/>
              </a:ext>
            </a:extLst>
          </p:cNvPr>
          <p:cNvGraphicFramePr>
            <a:graphicFrameLocks noChangeAspect="1"/>
          </p:cNvGraphicFramePr>
          <p:nvPr/>
        </p:nvGraphicFramePr>
        <p:xfrm>
          <a:off x="1920157" y="481320"/>
          <a:ext cx="1212850" cy="795337"/>
        </p:xfrm>
        <a:graphic>
          <a:graphicData uri="http://schemas.openxmlformats.org/presentationml/2006/ole">
            <mc:AlternateContent xmlns:mc="http://schemas.openxmlformats.org/markup-compatibility/2006">
              <mc:Choice xmlns:v="urn:schemas-microsoft-com:vml" Requires="v">
                <p:oleObj name="Equation" r:id="rId5" imgW="596880" imgH="393480" progId="Equation.DSMT4">
                  <p:embed/>
                </p:oleObj>
              </mc:Choice>
              <mc:Fallback>
                <p:oleObj name="Equation" r:id="rId5" imgW="596880" imgH="393480" progId="Equation.DSMT4">
                  <p:embed/>
                  <p:pic>
                    <p:nvPicPr>
                      <p:cNvPr id="5" name="Object 4">
                        <a:extLst>
                          <a:ext uri="{FF2B5EF4-FFF2-40B4-BE49-F238E27FC236}">
                            <a16:creationId xmlns:a16="http://schemas.microsoft.com/office/drawing/2014/main" id="{CC14428B-209C-420E-BC4E-4246D11A0929}"/>
                          </a:ext>
                        </a:extLst>
                      </p:cNvPr>
                      <p:cNvPicPr/>
                      <p:nvPr/>
                    </p:nvPicPr>
                    <p:blipFill>
                      <a:blip r:embed="rId6"/>
                      <a:stretch>
                        <a:fillRect/>
                      </a:stretch>
                    </p:blipFill>
                    <p:spPr>
                      <a:xfrm>
                        <a:off x="1920157" y="481320"/>
                        <a:ext cx="1212850" cy="795337"/>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075CC7AF-1BF1-49B0-9277-557D08EB7DEB}"/>
              </a:ext>
            </a:extLst>
          </p:cNvPr>
          <p:cNvGraphicFramePr>
            <a:graphicFrameLocks noChangeAspect="1"/>
          </p:cNvGraphicFramePr>
          <p:nvPr/>
        </p:nvGraphicFramePr>
        <p:xfrm>
          <a:off x="3252006" y="699600"/>
          <a:ext cx="619125" cy="358775"/>
        </p:xfrm>
        <a:graphic>
          <a:graphicData uri="http://schemas.openxmlformats.org/presentationml/2006/ole">
            <mc:AlternateContent xmlns:mc="http://schemas.openxmlformats.org/markup-compatibility/2006">
              <mc:Choice xmlns:v="urn:schemas-microsoft-com:vml" Requires="v">
                <p:oleObj name="Equation" r:id="rId7" imgW="304560" imgH="177480" progId="Equation.DSMT4">
                  <p:embed/>
                </p:oleObj>
              </mc:Choice>
              <mc:Fallback>
                <p:oleObj name="Equation" r:id="rId7" imgW="304560" imgH="177480" progId="Equation.DSMT4">
                  <p:embed/>
                  <p:pic>
                    <p:nvPicPr>
                      <p:cNvPr id="6" name="Object 5">
                        <a:extLst>
                          <a:ext uri="{FF2B5EF4-FFF2-40B4-BE49-F238E27FC236}">
                            <a16:creationId xmlns:a16="http://schemas.microsoft.com/office/drawing/2014/main" id="{075CC7AF-1BF1-49B0-9277-557D08EB7DEB}"/>
                          </a:ext>
                        </a:extLst>
                      </p:cNvPr>
                      <p:cNvPicPr/>
                      <p:nvPr/>
                    </p:nvPicPr>
                    <p:blipFill>
                      <a:blip r:embed="rId8"/>
                      <a:stretch>
                        <a:fillRect/>
                      </a:stretch>
                    </p:blipFill>
                    <p:spPr>
                      <a:xfrm>
                        <a:off x="3252006" y="699600"/>
                        <a:ext cx="619125" cy="358775"/>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DC010FB7-0FC1-4F43-A26E-3AE98DF4CAA1}"/>
              </a:ext>
            </a:extLst>
          </p:cNvPr>
          <p:cNvGraphicFramePr>
            <a:graphicFrameLocks noChangeAspect="1"/>
          </p:cNvGraphicFramePr>
          <p:nvPr/>
        </p:nvGraphicFramePr>
        <p:xfrm>
          <a:off x="687273" y="1410845"/>
          <a:ext cx="4279900" cy="798513"/>
        </p:xfrm>
        <a:graphic>
          <a:graphicData uri="http://schemas.openxmlformats.org/presentationml/2006/ole">
            <mc:AlternateContent xmlns:mc="http://schemas.openxmlformats.org/markup-compatibility/2006">
              <mc:Choice xmlns:v="urn:schemas-microsoft-com:vml" Requires="v">
                <p:oleObj name="Equation" r:id="rId9" imgW="2108160" imgH="393480" progId="Equation.DSMT4">
                  <p:embed/>
                </p:oleObj>
              </mc:Choice>
              <mc:Fallback>
                <p:oleObj name="Equation" r:id="rId9" imgW="2108160" imgH="393480" progId="Equation.DSMT4">
                  <p:embed/>
                  <p:pic>
                    <p:nvPicPr>
                      <p:cNvPr id="7" name="Object 6">
                        <a:extLst>
                          <a:ext uri="{FF2B5EF4-FFF2-40B4-BE49-F238E27FC236}">
                            <a16:creationId xmlns:a16="http://schemas.microsoft.com/office/drawing/2014/main" id="{DC010FB7-0FC1-4F43-A26E-3AE98DF4CAA1}"/>
                          </a:ext>
                        </a:extLst>
                      </p:cNvPr>
                      <p:cNvPicPr/>
                      <p:nvPr/>
                    </p:nvPicPr>
                    <p:blipFill>
                      <a:blip r:embed="rId10"/>
                      <a:stretch>
                        <a:fillRect/>
                      </a:stretch>
                    </p:blipFill>
                    <p:spPr>
                      <a:xfrm>
                        <a:off x="687273" y="1410845"/>
                        <a:ext cx="4279900" cy="798513"/>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45BD659C-493F-4DA6-B969-3E05D357F8EE}"/>
              </a:ext>
            </a:extLst>
          </p:cNvPr>
          <p:cNvGraphicFramePr>
            <a:graphicFrameLocks noChangeAspect="1"/>
          </p:cNvGraphicFramePr>
          <p:nvPr/>
        </p:nvGraphicFramePr>
        <p:xfrm>
          <a:off x="829354" y="2080591"/>
          <a:ext cx="3995738" cy="798512"/>
        </p:xfrm>
        <a:graphic>
          <a:graphicData uri="http://schemas.openxmlformats.org/presentationml/2006/ole">
            <mc:AlternateContent xmlns:mc="http://schemas.openxmlformats.org/markup-compatibility/2006">
              <mc:Choice xmlns:v="urn:schemas-microsoft-com:vml" Requires="v">
                <p:oleObj name="Equation" r:id="rId11" imgW="1968480" imgH="393480" progId="Equation.DSMT4">
                  <p:embed/>
                </p:oleObj>
              </mc:Choice>
              <mc:Fallback>
                <p:oleObj name="Equation" r:id="rId11" imgW="1968480" imgH="393480" progId="Equation.DSMT4">
                  <p:embed/>
                  <p:pic>
                    <p:nvPicPr>
                      <p:cNvPr id="8" name="Object 7">
                        <a:extLst>
                          <a:ext uri="{FF2B5EF4-FFF2-40B4-BE49-F238E27FC236}">
                            <a16:creationId xmlns:a16="http://schemas.microsoft.com/office/drawing/2014/main" id="{45BD659C-493F-4DA6-B969-3E05D357F8EE}"/>
                          </a:ext>
                        </a:extLst>
                      </p:cNvPr>
                      <p:cNvPicPr/>
                      <p:nvPr/>
                    </p:nvPicPr>
                    <p:blipFill>
                      <a:blip r:embed="rId12"/>
                      <a:stretch>
                        <a:fillRect/>
                      </a:stretch>
                    </p:blipFill>
                    <p:spPr>
                      <a:xfrm>
                        <a:off x="829354" y="2080591"/>
                        <a:ext cx="3995738" cy="798512"/>
                      </a:xfrm>
                      <a:prstGeom prst="rect">
                        <a:avLst/>
                      </a:prstGeom>
                    </p:spPr>
                  </p:pic>
                </p:oleObj>
              </mc:Fallback>
            </mc:AlternateContent>
          </a:graphicData>
        </a:graphic>
      </p:graphicFrame>
      <p:cxnSp>
        <p:nvCxnSpPr>
          <p:cNvPr id="9" name="Straight Connector 8">
            <a:extLst>
              <a:ext uri="{FF2B5EF4-FFF2-40B4-BE49-F238E27FC236}">
                <a16:creationId xmlns:a16="http://schemas.microsoft.com/office/drawing/2014/main" id="{0C21DFE9-D4B4-49FF-AF29-46F52711D544}"/>
              </a:ext>
            </a:extLst>
          </p:cNvPr>
          <p:cNvCxnSpPr/>
          <p:nvPr/>
        </p:nvCxnSpPr>
        <p:spPr>
          <a:xfrm flipV="1">
            <a:off x="883726" y="2383144"/>
            <a:ext cx="336499" cy="19019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47A61DF-61D3-4157-97A7-8F35583A3415}"/>
              </a:ext>
            </a:extLst>
          </p:cNvPr>
          <p:cNvCxnSpPr/>
          <p:nvPr/>
        </p:nvCxnSpPr>
        <p:spPr>
          <a:xfrm flipV="1">
            <a:off x="2484271" y="2383143"/>
            <a:ext cx="336499" cy="19019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1" name="Object 10">
            <a:extLst>
              <a:ext uri="{FF2B5EF4-FFF2-40B4-BE49-F238E27FC236}">
                <a16:creationId xmlns:a16="http://schemas.microsoft.com/office/drawing/2014/main" id="{A82B97C1-3C6D-4551-9102-14913B61F91D}"/>
              </a:ext>
            </a:extLst>
          </p:cNvPr>
          <p:cNvGraphicFramePr>
            <a:graphicFrameLocks noChangeAspect="1"/>
          </p:cNvGraphicFramePr>
          <p:nvPr/>
        </p:nvGraphicFramePr>
        <p:xfrm>
          <a:off x="2220925" y="2987790"/>
          <a:ext cx="2062162" cy="412750"/>
        </p:xfrm>
        <a:graphic>
          <a:graphicData uri="http://schemas.openxmlformats.org/presentationml/2006/ole">
            <mc:AlternateContent xmlns:mc="http://schemas.openxmlformats.org/markup-compatibility/2006">
              <mc:Choice xmlns:v="urn:schemas-microsoft-com:vml" Requires="v">
                <p:oleObj name="Equation" r:id="rId13" imgW="1015920" imgH="203040" progId="Equation.DSMT4">
                  <p:embed/>
                </p:oleObj>
              </mc:Choice>
              <mc:Fallback>
                <p:oleObj name="Equation" r:id="rId13" imgW="1015920" imgH="203040" progId="Equation.DSMT4">
                  <p:embed/>
                  <p:pic>
                    <p:nvPicPr>
                      <p:cNvPr id="11" name="Object 10">
                        <a:extLst>
                          <a:ext uri="{FF2B5EF4-FFF2-40B4-BE49-F238E27FC236}">
                            <a16:creationId xmlns:a16="http://schemas.microsoft.com/office/drawing/2014/main" id="{A82B97C1-3C6D-4551-9102-14913B61F91D}"/>
                          </a:ext>
                        </a:extLst>
                      </p:cNvPr>
                      <p:cNvPicPr/>
                      <p:nvPr/>
                    </p:nvPicPr>
                    <p:blipFill>
                      <a:blip r:embed="rId14"/>
                      <a:stretch>
                        <a:fillRect/>
                      </a:stretch>
                    </p:blipFill>
                    <p:spPr>
                      <a:xfrm>
                        <a:off x="2220925" y="2987790"/>
                        <a:ext cx="2062162" cy="41275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CB57D94C-AD6B-488A-9962-2D3222A27789}"/>
              </a:ext>
            </a:extLst>
          </p:cNvPr>
          <p:cNvGraphicFramePr>
            <a:graphicFrameLocks noChangeAspect="1"/>
          </p:cNvGraphicFramePr>
          <p:nvPr/>
        </p:nvGraphicFramePr>
        <p:xfrm>
          <a:off x="2620974" y="3678908"/>
          <a:ext cx="2500313" cy="412750"/>
        </p:xfrm>
        <a:graphic>
          <a:graphicData uri="http://schemas.openxmlformats.org/presentationml/2006/ole">
            <mc:AlternateContent xmlns:mc="http://schemas.openxmlformats.org/markup-compatibility/2006">
              <mc:Choice xmlns:v="urn:schemas-microsoft-com:vml" Requires="v">
                <p:oleObj name="Equation" r:id="rId15" imgW="1231560" imgH="203040" progId="Equation.DSMT4">
                  <p:embed/>
                </p:oleObj>
              </mc:Choice>
              <mc:Fallback>
                <p:oleObj name="Equation" r:id="rId15" imgW="1231560" imgH="203040" progId="Equation.DSMT4">
                  <p:embed/>
                  <p:pic>
                    <p:nvPicPr>
                      <p:cNvPr id="12" name="Object 11">
                        <a:extLst>
                          <a:ext uri="{FF2B5EF4-FFF2-40B4-BE49-F238E27FC236}">
                            <a16:creationId xmlns:a16="http://schemas.microsoft.com/office/drawing/2014/main" id="{CB57D94C-AD6B-488A-9962-2D3222A27789}"/>
                          </a:ext>
                        </a:extLst>
                      </p:cNvPr>
                      <p:cNvPicPr/>
                      <p:nvPr/>
                    </p:nvPicPr>
                    <p:blipFill>
                      <a:blip r:embed="rId16"/>
                      <a:stretch>
                        <a:fillRect/>
                      </a:stretch>
                    </p:blipFill>
                    <p:spPr>
                      <a:xfrm>
                        <a:off x="2620974" y="3678908"/>
                        <a:ext cx="2500313" cy="41275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B8719F00-23AC-458F-BE09-943A5D58D041}"/>
              </a:ext>
            </a:extLst>
          </p:cNvPr>
          <p:cNvGraphicFramePr>
            <a:graphicFrameLocks noChangeAspect="1"/>
          </p:cNvGraphicFramePr>
          <p:nvPr/>
        </p:nvGraphicFramePr>
        <p:xfrm>
          <a:off x="807129" y="4348653"/>
          <a:ext cx="4017963" cy="981075"/>
        </p:xfrm>
        <a:graphic>
          <a:graphicData uri="http://schemas.openxmlformats.org/presentationml/2006/ole">
            <mc:AlternateContent xmlns:mc="http://schemas.openxmlformats.org/markup-compatibility/2006">
              <mc:Choice xmlns:v="urn:schemas-microsoft-com:vml" Requires="v">
                <p:oleObj name="Equation" r:id="rId17" imgW="1981080" imgH="482400" progId="Equation.DSMT4">
                  <p:embed/>
                </p:oleObj>
              </mc:Choice>
              <mc:Fallback>
                <p:oleObj name="Equation" r:id="rId17" imgW="1981080" imgH="482400" progId="Equation.DSMT4">
                  <p:embed/>
                  <p:pic>
                    <p:nvPicPr>
                      <p:cNvPr id="13" name="Object 12">
                        <a:extLst>
                          <a:ext uri="{FF2B5EF4-FFF2-40B4-BE49-F238E27FC236}">
                            <a16:creationId xmlns:a16="http://schemas.microsoft.com/office/drawing/2014/main" id="{B8719F00-23AC-458F-BE09-943A5D58D041}"/>
                          </a:ext>
                        </a:extLst>
                      </p:cNvPr>
                      <p:cNvPicPr/>
                      <p:nvPr/>
                    </p:nvPicPr>
                    <p:blipFill>
                      <a:blip r:embed="rId18"/>
                      <a:stretch>
                        <a:fillRect/>
                      </a:stretch>
                    </p:blipFill>
                    <p:spPr>
                      <a:xfrm>
                        <a:off x="807129" y="4348653"/>
                        <a:ext cx="4017963" cy="981075"/>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E125AE26-3EB2-4CBC-A91B-5083F1FFFB3E}"/>
              </a:ext>
            </a:extLst>
          </p:cNvPr>
          <p:cNvGraphicFramePr>
            <a:graphicFrameLocks noChangeAspect="1"/>
          </p:cNvGraphicFramePr>
          <p:nvPr/>
        </p:nvGraphicFramePr>
        <p:xfrm>
          <a:off x="753782" y="5360709"/>
          <a:ext cx="2549525" cy="877887"/>
        </p:xfrm>
        <a:graphic>
          <a:graphicData uri="http://schemas.openxmlformats.org/presentationml/2006/ole">
            <mc:AlternateContent xmlns:mc="http://schemas.openxmlformats.org/markup-compatibility/2006">
              <mc:Choice xmlns:v="urn:schemas-microsoft-com:vml" Requires="v">
                <p:oleObj name="Equation" r:id="rId19" imgW="1257120" imgH="431640" progId="Equation.DSMT4">
                  <p:embed/>
                </p:oleObj>
              </mc:Choice>
              <mc:Fallback>
                <p:oleObj name="Equation" r:id="rId19" imgW="1257120" imgH="431640" progId="Equation.DSMT4">
                  <p:embed/>
                  <p:pic>
                    <p:nvPicPr>
                      <p:cNvPr id="14" name="Object 13">
                        <a:extLst>
                          <a:ext uri="{FF2B5EF4-FFF2-40B4-BE49-F238E27FC236}">
                            <a16:creationId xmlns:a16="http://schemas.microsoft.com/office/drawing/2014/main" id="{E125AE26-3EB2-4CBC-A91B-5083F1FFFB3E}"/>
                          </a:ext>
                        </a:extLst>
                      </p:cNvPr>
                      <p:cNvPicPr/>
                      <p:nvPr/>
                    </p:nvPicPr>
                    <p:blipFill>
                      <a:blip r:embed="rId20"/>
                      <a:stretch>
                        <a:fillRect/>
                      </a:stretch>
                    </p:blipFill>
                    <p:spPr>
                      <a:xfrm>
                        <a:off x="753782" y="5360709"/>
                        <a:ext cx="2549525" cy="877887"/>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C3A4A789-44A0-4908-9075-1221787616AC}"/>
              </a:ext>
            </a:extLst>
          </p:cNvPr>
          <p:cNvGraphicFramePr>
            <a:graphicFrameLocks noChangeAspect="1"/>
          </p:cNvGraphicFramePr>
          <p:nvPr/>
        </p:nvGraphicFramePr>
        <p:xfrm>
          <a:off x="6096000" y="699600"/>
          <a:ext cx="1955800" cy="801688"/>
        </p:xfrm>
        <a:graphic>
          <a:graphicData uri="http://schemas.openxmlformats.org/presentationml/2006/ole">
            <mc:AlternateContent xmlns:mc="http://schemas.openxmlformats.org/markup-compatibility/2006">
              <mc:Choice xmlns:v="urn:schemas-microsoft-com:vml" Requires="v">
                <p:oleObj name="Equation" r:id="rId21" imgW="965160" imgH="393480" progId="Equation.DSMT4">
                  <p:embed/>
                </p:oleObj>
              </mc:Choice>
              <mc:Fallback>
                <p:oleObj name="Equation" r:id="rId21" imgW="965160" imgH="393480" progId="Equation.DSMT4">
                  <p:embed/>
                  <p:pic>
                    <p:nvPicPr>
                      <p:cNvPr id="15" name="Object 14">
                        <a:extLst>
                          <a:ext uri="{FF2B5EF4-FFF2-40B4-BE49-F238E27FC236}">
                            <a16:creationId xmlns:a16="http://schemas.microsoft.com/office/drawing/2014/main" id="{C3A4A789-44A0-4908-9075-1221787616AC}"/>
                          </a:ext>
                        </a:extLst>
                      </p:cNvPr>
                      <p:cNvPicPr/>
                      <p:nvPr/>
                    </p:nvPicPr>
                    <p:blipFill>
                      <a:blip r:embed="rId22"/>
                      <a:stretch>
                        <a:fillRect/>
                      </a:stretch>
                    </p:blipFill>
                    <p:spPr>
                      <a:xfrm>
                        <a:off x="6096000" y="699600"/>
                        <a:ext cx="1955800" cy="801688"/>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D603928D-C38E-4AB0-BB8C-AB73493A2C47}"/>
              </a:ext>
            </a:extLst>
          </p:cNvPr>
          <p:cNvGraphicFramePr>
            <a:graphicFrameLocks noChangeAspect="1"/>
          </p:cNvGraphicFramePr>
          <p:nvPr/>
        </p:nvGraphicFramePr>
        <p:xfrm>
          <a:off x="6016952" y="1810101"/>
          <a:ext cx="902322" cy="469702"/>
        </p:xfrm>
        <a:graphic>
          <a:graphicData uri="http://schemas.openxmlformats.org/presentationml/2006/ole">
            <mc:AlternateContent xmlns:mc="http://schemas.openxmlformats.org/markup-compatibility/2006">
              <mc:Choice xmlns:v="urn:schemas-microsoft-com:vml" Requires="v">
                <p:oleObj name="Equation" r:id="rId23" imgW="342720" imgH="177480" progId="Equation.DSMT4">
                  <p:embed/>
                </p:oleObj>
              </mc:Choice>
              <mc:Fallback>
                <p:oleObj name="Equation" r:id="rId23" imgW="342720" imgH="177480" progId="Equation.DSMT4">
                  <p:embed/>
                  <p:pic>
                    <p:nvPicPr>
                      <p:cNvPr id="16" name="Object 15">
                        <a:extLst>
                          <a:ext uri="{FF2B5EF4-FFF2-40B4-BE49-F238E27FC236}">
                            <a16:creationId xmlns:a16="http://schemas.microsoft.com/office/drawing/2014/main" id="{D603928D-C38E-4AB0-BB8C-AB73493A2C47}"/>
                          </a:ext>
                        </a:extLst>
                      </p:cNvPr>
                      <p:cNvPicPr/>
                      <p:nvPr/>
                    </p:nvPicPr>
                    <p:blipFill>
                      <a:blip r:embed="rId24"/>
                      <a:stretch>
                        <a:fillRect/>
                      </a:stretch>
                    </p:blipFill>
                    <p:spPr>
                      <a:xfrm>
                        <a:off x="6016952" y="1810101"/>
                        <a:ext cx="902322" cy="469702"/>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9DC322EE-29AD-426D-9056-59AA7D85D71C}"/>
              </a:ext>
            </a:extLst>
          </p:cNvPr>
          <p:cNvGraphicFramePr>
            <a:graphicFrameLocks noChangeAspect="1"/>
          </p:cNvGraphicFramePr>
          <p:nvPr/>
        </p:nvGraphicFramePr>
        <p:xfrm>
          <a:off x="8897332" y="620455"/>
          <a:ext cx="1955800" cy="801688"/>
        </p:xfrm>
        <a:graphic>
          <a:graphicData uri="http://schemas.openxmlformats.org/presentationml/2006/ole">
            <mc:AlternateContent xmlns:mc="http://schemas.openxmlformats.org/markup-compatibility/2006">
              <mc:Choice xmlns:v="urn:schemas-microsoft-com:vml" Requires="v">
                <p:oleObj name="Equation" r:id="rId25" imgW="965160" imgH="393480" progId="Equation.DSMT4">
                  <p:embed/>
                </p:oleObj>
              </mc:Choice>
              <mc:Fallback>
                <p:oleObj name="Equation" r:id="rId25" imgW="965160" imgH="393480" progId="Equation.DSMT4">
                  <p:embed/>
                  <p:pic>
                    <p:nvPicPr>
                      <p:cNvPr id="17" name="Object 16">
                        <a:extLst>
                          <a:ext uri="{FF2B5EF4-FFF2-40B4-BE49-F238E27FC236}">
                            <a16:creationId xmlns:a16="http://schemas.microsoft.com/office/drawing/2014/main" id="{9DC322EE-29AD-426D-9056-59AA7D85D71C}"/>
                          </a:ext>
                        </a:extLst>
                      </p:cNvPr>
                      <p:cNvPicPr/>
                      <p:nvPr/>
                    </p:nvPicPr>
                    <p:blipFill>
                      <a:blip r:embed="rId26"/>
                      <a:stretch>
                        <a:fillRect/>
                      </a:stretch>
                    </p:blipFill>
                    <p:spPr>
                      <a:xfrm>
                        <a:off x="8897332" y="620455"/>
                        <a:ext cx="1955800" cy="801688"/>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47918DAD-42A6-4AF1-94A8-E6DB1EFFBC95}"/>
              </a:ext>
            </a:extLst>
          </p:cNvPr>
          <p:cNvGraphicFramePr>
            <a:graphicFrameLocks noChangeAspect="1"/>
          </p:cNvGraphicFramePr>
          <p:nvPr/>
        </p:nvGraphicFramePr>
        <p:xfrm>
          <a:off x="8631238" y="1779588"/>
          <a:ext cx="1436687" cy="469900"/>
        </p:xfrm>
        <a:graphic>
          <a:graphicData uri="http://schemas.openxmlformats.org/presentationml/2006/ole">
            <mc:AlternateContent xmlns:mc="http://schemas.openxmlformats.org/markup-compatibility/2006">
              <mc:Choice xmlns:v="urn:schemas-microsoft-com:vml" Requires="v">
                <p:oleObj name="Equation" r:id="rId27" imgW="545760" imgH="177480" progId="Equation.DSMT4">
                  <p:embed/>
                </p:oleObj>
              </mc:Choice>
              <mc:Fallback>
                <p:oleObj name="Equation" r:id="rId27" imgW="545760" imgH="177480" progId="Equation.DSMT4">
                  <p:embed/>
                  <p:pic>
                    <p:nvPicPr>
                      <p:cNvPr id="18" name="Object 17">
                        <a:extLst>
                          <a:ext uri="{FF2B5EF4-FFF2-40B4-BE49-F238E27FC236}">
                            <a16:creationId xmlns:a16="http://schemas.microsoft.com/office/drawing/2014/main" id="{47918DAD-42A6-4AF1-94A8-E6DB1EFFBC95}"/>
                          </a:ext>
                        </a:extLst>
                      </p:cNvPr>
                      <p:cNvPicPr/>
                      <p:nvPr/>
                    </p:nvPicPr>
                    <p:blipFill>
                      <a:blip r:embed="rId28"/>
                      <a:stretch>
                        <a:fillRect/>
                      </a:stretch>
                    </p:blipFill>
                    <p:spPr>
                      <a:xfrm>
                        <a:off x="8631238" y="1779588"/>
                        <a:ext cx="1436687" cy="469900"/>
                      </a:xfrm>
                      <a:prstGeom prst="rect">
                        <a:avLst/>
                      </a:prstGeom>
                    </p:spPr>
                  </p:pic>
                </p:oleObj>
              </mc:Fallback>
            </mc:AlternateContent>
          </a:graphicData>
        </a:graphic>
      </p:graphicFrame>
      <p:cxnSp>
        <p:nvCxnSpPr>
          <p:cNvPr id="19" name="Straight Connector 18">
            <a:extLst>
              <a:ext uri="{FF2B5EF4-FFF2-40B4-BE49-F238E27FC236}">
                <a16:creationId xmlns:a16="http://schemas.microsoft.com/office/drawing/2014/main" id="{71BBAC6F-0065-4EAF-AC3C-AF8EF06E51B6}"/>
              </a:ext>
            </a:extLst>
          </p:cNvPr>
          <p:cNvCxnSpPr>
            <a:cxnSpLocks/>
          </p:cNvCxnSpPr>
          <p:nvPr/>
        </p:nvCxnSpPr>
        <p:spPr>
          <a:xfrm flipV="1">
            <a:off x="8681947" y="1920268"/>
            <a:ext cx="1338843" cy="25624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59E3F9F3-F994-47CB-AB2C-95DCE0AEC9F2}"/>
              </a:ext>
            </a:extLst>
          </p:cNvPr>
          <p:cNvPicPr>
            <a:picLocks noChangeAspect="1"/>
          </p:cNvPicPr>
          <p:nvPr/>
        </p:nvPicPr>
        <p:blipFill>
          <a:blip r:embed="rId29"/>
          <a:stretch>
            <a:fillRect/>
          </a:stretch>
        </p:blipFill>
        <p:spPr>
          <a:xfrm>
            <a:off x="6182215" y="3537989"/>
            <a:ext cx="3838575" cy="1847850"/>
          </a:xfrm>
          <a:prstGeom prst="rect">
            <a:avLst/>
          </a:prstGeom>
        </p:spPr>
      </p:pic>
    </p:spTree>
    <p:extLst>
      <p:ext uri="{BB962C8B-B14F-4D97-AF65-F5344CB8AC3E}">
        <p14:creationId xmlns:p14="http://schemas.microsoft.com/office/powerpoint/2010/main" val="34818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5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500"/>
                                        <p:tgtEl>
                                          <p:spTgt spid="18"/>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down)">
                                      <p:cBhvr>
                                        <p:cTn id="82" dur="500"/>
                                        <p:tgtEl>
                                          <p:spTgt spid="19"/>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fade">
                                      <p:cBhvr>
                                        <p:cTn id="8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F7F22D7-27BD-4943-9583-D5B22E7E2E85}"/>
              </a:ext>
            </a:extLst>
          </p:cNvPr>
          <p:cNvPicPr>
            <a:picLocks noChangeAspect="1"/>
          </p:cNvPicPr>
          <p:nvPr/>
        </p:nvPicPr>
        <p:blipFill>
          <a:blip r:embed="rId3"/>
          <a:stretch>
            <a:fillRect/>
          </a:stretch>
        </p:blipFill>
        <p:spPr>
          <a:xfrm>
            <a:off x="45342" y="147874"/>
            <a:ext cx="12094776" cy="660131"/>
          </a:xfrm>
          <a:prstGeom prst="rect">
            <a:avLst/>
          </a:prstGeom>
        </p:spPr>
      </p:pic>
      <p:sp>
        <p:nvSpPr>
          <p:cNvPr id="5" name="Content Placeholder 2">
            <a:extLst>
              <a:ext uri="{FF2B5EF4-FFF2-40B4-BE49-F238E27FC236}">
                <a16:creationId xmlns:a16="http://schemas.microsoft.com/office/drawing/2014/main" id="{FD77E77C-C027-4184-8EDB-6C3BDDD84649}"/>
              </a:ext>
            </a:extLst>
          </p:cNvPr>
          <p:cNvSpPr>
            <a:spLocks noGrp="1"/>
          </p:cNvSpPr>
          <p:nvPr>
            <p:ph idx="1"/>
          </p:nvPr>
        </p:nvSpPr>
        <p:spPr>
          <a:xfrm>
            <a:off x="195683" y="1100753"/>
            <a:ext cx="4124632" cy="622607"/>
          </a:xfrm>
        </p:spPr>
        <p:txBody>
          <a:bodyPr/>
          <a:lstStyle/>
          <a:p>
            <a:r>
              <a:rPr lang="en-CA" dirty="0"/>
              <a:t>1</a:t>
            </a:r>
            <a:r>
              <a:rPr lang="en-CA" baseline="30000" dirty="0"/>
              <a:t>st</a:t>
            </a:r>
            <a:r>
              <a:rPr lang="en-CA" dirty="0"/>
              <a:t> step: Make a chart</a:t>
            </a:r>
          </a:p>
        </p:txBody>
      </p:sp>
      <p:graphicFrame>
        <p:nvGraphicFramePr>
          <p:cNvPr id="6" name="Table 5">
            <a:extLst>
              <a:ext uri="{FF2B5EF4-FFF2-40B4-BE49-F238E27FC236}">
                <a16:creationId xmlns:a16="http://schemas.microsoft.com/office/drawing/2014/main" id="{E673D7F0-621B-47AE-8C48-ABC212CD325B}"/>
              </a:ext>
            </a:extLst>
          </p:cNvPr>
          <p:cNvGraphicFramePr>
            <a:graphicFrameLocks noGrp="1"/>
          </p:cNvGraphicFramePr>
          <p:nvPr/>
        </p:nvGraphicFramePr>
        <p:xfrm>
          <a:off x="110612" y="1658415"/>
          <a:ext cx="6924712" cy="3291840"/>
        </p:xfrm>
        <a:graphic>
          <a:graphicData uri="http://schemas.openxmlformats.org/drawingml/2006/table">
            <a:tbl>
              <a:tblPr firstRow="1" bandRow="1">
                <a:tableStyleId>{5C22544A-7EE6-4342-B048-85BDC9FD1C3A}</a:tableStyleId>
              </a:tblPr>
              <a:tblGrid>
                <a:gridCol w="1731178">
                  <a:extLst>
                    <a:ext uri="{9D8B030D-6E8A-4147-A177-3AD203B41FA5}">
                      <a16:colId xmlns:a16="http://schemas.microsoft.com/office/drawing/2014/main" val="1550086178"/>
                    </a:ext>
                  </a:extLst>
                </a:gridCol>
                <a:gridCol w="1731178">
                  <a:extLst>
                    <a:ext uri="{9D8B030D-6E8A-4147-A177-3AD203B41FA5}">
                      <a16:colId xmlns:a16="http://schemas.microsoft.com/office/drawing/2014/main" val="1546742540"/>
                    </a:ext>
                  </a:extLst>
                </a:gridCol>
                <a:gridCol w="1731178">
                  <a:extLst>
                    <a:ext uri="{9D8B030D-6E8A-4147-A177-3AD203B41FA5}">
                      <a16:colId xmlns:a16="http://schemas.microsoft.com/office/drawing/2014/main" val="2235572949"/>
                    </a:ext>
                  </a:extLst>
                </a:gridCol>
                <a:gridCol w="1731178">
                  <a:extLst>
                    <a:ext uri="{9D8B030D-6E8A-4147-A177-3AD203B41FA5}">
                      <a16:colId xmlns:a16="http://schemas.microsoft.com/office/drawing/2014/main" val="1971622891"/>
                    </a:ext>
                  </a:extLst>
                </a:gridCol>
              </a:tblGrid>
              <a:tr h="370840">
                <a:tc>
                  <a:txBody>
                    <a:bodyPr/>
                    <a:lstStyle/>
                    <a:p>
                      <a:endParaRPr lang="en-CA" sz="3300" dirty="0"/>
                    </a:p>
                  </a:txBody>
                  <a:tcPr/>
                </a:tc>
                <a:tc>
                  <a:txBody>
                    <a:bodyPr/>
                    <a:lstStyle/>
                    <a:p>
                      <a:pPr algn="ctr"/>
                      <a:r>
                        <a:rPr lang="en-CA" sz="3300" dirty="0"/>
                        <a:t>Distance</a:t>
                      </a:r>
                    </a:p>
                  </a:txBody>
                  <a:tcPr/>
                </a:tc>
                <a:tc>
                  <a:txBody>
                    <a:bodyPr/>
                    <a:lstStyle/>
                    <a:p>
                      <a:pPr algn="ctr"/>
                      <a:r>
                        <a:rPr lang="en-CA" sz="3300" dirty="0"/>
                        <a:t>Speed</a:t>
                      </a:r>
                    </a:p>
                  </a:txBody>
                  <a:tcPr/>
                </a:tc>
                <a:tc>
                  <a:txBody>
                    <a:bodyPr/>
                    <a:lstStyle/>
                    <a:p>
                      <a:pPr algn="ctr"/>
                      <a:r>
                        <a:rPr lang="en-CA" sz="3300" dirty="0"/>
                        <a:t>Time</a:t>
                      </a:r>
                    </a:p>
                  </a:txBody>
                  <a:tcPr/>
                </a:tc>
                <a:extLst>
                  <a:ext uri="{0D108BD9-81ED-4DB2-BD59-A6C34878D82A}">
                    <a16:rowId xmlns:a16="http://schemas.microsoft.com/office/drawing/2014/main" val="1822594431"/>
                  </a:ext>
                </a:extLst>
              </a:tr>
              <a:tr h="370840">
                <a:tc>
                  <a:txBody>
                    <a:bodyPr/>
                    <a:lstStyle/>
                    <a:p>
                      <a:r>
                        <a:rPr lang="en-CA" sz="3300" dirty="0"/>
                        <a:t>Up Stream</a:t>
                      </a:r>
                    </a:p>
                  </a:txBody>
                  <a:tcPr/>
                </a:tc>
                <a:tc>
                  <a:txBody>
                    <a:bodyPr/>
                    <a:lstStyle/>
                    <a:p>
                      <a:endParaRPr lang="en-CA" sz="3300" dirty="0"/>
                    </a:p>
                  </a:txBody>
                  <a:tcPr/>
                </a:tc>
                <a:tc>
                  <a:txBody>
                    <a:bodyPr/>
                    <a:lstStyle/>
                    <a:p>
                      <a:endParaRPr lang="en-CA" sz="3300" dirty="0"/>
                    </a:p>
                  </a:txBody>
                  <a:tcPr/>
                </a:tc>
                <a:tc>
                  <a:txBody>
                    <a:bodyPr/>
                    <a:lstStyle/>
                    <a:p>
                      <a:endParaRPr lang="en-CA" sz="3300" dirty="0"/>
                    </a:p>
                  </a:txBody>
                  <a:tcPr/>
                </a:tc>
                <a:extLst>
                  <a:ext uri="{0D108BD9-81ED-4DB2-BD59-A6C34878D82A}">
                    <a16:rowId xmlns:a16="http://schemas.microsoft.com/office/drawing/2014/main" val="2562216376"/>
                  </a:ext>
                </a:extLst>
              </a:tr>
              <a:tr h="370840">
                <a:tc>
                  <a:txBody>
                    <a:bodyPr/>
                    <a:lstStyle/>
                    <a:p>
                      <a:r>
                        <a:rPr lang="en-CA" sz="3300" dirty="0"/>
                        <a:t>Down Stream</a:t>
                      </a:r>
                    </a:p>
                  </a:txBody>
                  <a:tcPr/>
                </a:tc>
                <a:tc>
                  <a:txBody>
                    <a:bodyPr/>
                    <a:lstStyle/>
                    <a:p>
                      <a:endParaRPr lang="en-CA" sz="3300" dirty="0"/>
                    </a:p>
                  </a:txBody>
                  <a:tcPr/>
                </a:tc>
                <a:tc>
                  <a:txBody>
                    <a:bodyPr/>
                    <a:lstStyle/>
                    <a:p>
                      <a:endParaRPr lang="en-CA" sz="3300" dirty="0"/>
                    </a:p>
                  </a:txBody>
                  <a:tcPr/>
                </a:tc>
                <a:tc>
                  <a:txBody>
                    <a:bodyPr/>
                    <a:lstStyle/>
                    <a:p>
                      <a:endParaRPr lang="en-CA" sz="3300" dirty="0"/>
                    </a:p>
                  </a:txBody>
                  <a:tcPr/>
                </a:tc>
                <a:extLst>
                  <a:ext uri="{0D108BD9-81ED-4DB2-BD59-A6C34878D82A}">
                    <a16:rowId xmlns:a16="http://schemas.microsoft.com/office/drawing/2014/main" val="1771739392"/>
                  </a:ext>
                </a:extLst>
              </a:tr>
            </a:tbl>
          </a:graphicData>
        </a:graphic>
      </p:graphicFrame>
      <p:graphicFrame>
        <p:nvGraphicFramePr>
          <p:cNvPr id="7" name="Object 6">
            <a:extLst>
              <a:ext uri="{FF2B5EF4-FFF2-40B4-BE49-F238E27FC236}">
                <a16:creationId xmlns:a16="http://schemas.microsoft.com/office/drawing/2014/main" id="{EB1DDAAD-EE75-447E-A961-D49E7A5F9BE9}"/>
              </a:ext>
            </a:extLst>
          </p:cNvPr>
          <p:cNvGraphicFramePr>
            <a:graphicFrameLocks noChangeAspect="1"/>
          </p:cNvGraphicFramePr>
          <p:nvPr>
            <p:extLst>
              <p:ext uri="{D42A27DB-BD31-4B8C-83A1-F6EECF244321}">
                <p14:modId xmlns:p14="http://schemas.microsoft.com/office/powerpoint/2010/main" val="3396305335"/>
              </p:ext>
            </p:extLst>
          </p:nvPr>
        </p:nvGraphicFramePr>
        <p:xfrm>
          <a:off x="2066925" y="2954973"/>
          <a:ext cx="1173163" cy="546100"/>
        </p:xfrm>
        <a:graphic>
          <a:graphicData uri="http://schemas.openxmlformats.org/presentationml/2006/ole">
            <mc:AlternateContent xmlns:mc="http://schemas.openxmlformats.org/markup-compatibility/2006">
              <mc:Choice xmlns:v="urn:schemas-microsoft-com:vml" Requires="v">
                <p:oleObj name="Equation" r:id="rId4" imgW="380880" imgH="177480" progId="Equation.DSMT4">
                  <p:embed/>
                </p:oleObj>
              </mc:Choice>
              <mc:Fallback>
                <p:oleObj name="Equation" r:id="rId4" imgW="380880" imgH="177480" progId="Equation.DSMT4">
                  <p:embed/>
                  <p:pic>
                    <p:nvPicPr>
                      <p:cNvPr id="7" name="Object 6">
                        <a:extLst>
                          <a:ext uri="{FF2B5EF4-FFF2-40B4-BE49-F238E27FC236}">
                            <a16:creationId xmlns:a16="http://schemas.microsoft.com/office/drawing/2014/main" id="{EB1DDAAD-EE75-447E-A961-D49E7A5F9BE9}"/>
                          </a:ext>
                        </a:extLst>
                      </p:cNvPr>
                      <p:cNvPicPr/>
                      <p:nvPr/>
                    </p:nvPicPr>
                    <p:blipFill>
                      <a:blip r:embed="rId5"/>
                      <a:stretch>
                        <a:fillRect/>
                      </a:stretch>
                    </p:blipFill>
                    <p:spPr>
                      <a:xfrm>
                        <a:off x="2066925" y="2954973"/>
                        <a:ext cx="1173163" cy="5461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201BB0CB-0A63-46FC-989A-1828A6ADB9B7}"/>
              </a:ext>
            </a:extLst>
          </p:cNvPr>
          <p:cNvGraphicFramePr>
            <a:graphicFrameLocks noChangeAspect="1"/>
          </p:cNvGraphicFramePr>
          <p:nvPr>
            <p:extLst>
              <p:ext uri="{D42A27DB-BD31-4B8C-83A1-F6EECF244321}">
                <p14:modId xmlns:p14="http://schemas.microsoft.com/office/powerpoint/2010/main" val="880117289"/>
              </p:ext>
            </p:extLst>
          </p:nvPr>
        </p:nvGraphicFramePr>
        <p:xfrm>
          <a:off x="2066925" y="4059873"/>
          <a:ext cx="1173163" cy="546100"/>
        </p:xfrm>
        <a:graphic>
          <a:graphicData uri="http://schemas.openxmlformats.org/presentationml/2006/ole">
            <mc:AlternateContent xmlns:mc="http://schemas.openxmlformats.org/markup-compatibility/2006">
              <mc:Choice xmlns:v="urn:schemas-microsoft-com:vml" Requires="v">
                <p:oleObj name="Equation" r:id="rId6" imgW="380880" imgH="177480" progId="Equation.DSMT4">
                  <p:embed/>
                </p:oleObj>
              </mc:Choice>
              <mc:Fallback>
                <p:oleObj name="Equation" r:id="rId6" imgW="380880" imgH="177480" progId="Equation.DSMT4">
                  <p:embed/>
                  <p:pic>
                    <p:nvPicPr>
                      <p:cNvPr id="8" name="Object 7">
                        <a:extLst>
                          <a:ext uri="{FF2B5EF4-FFF2-40B4-BE49-F238E27FC236}">
                            <a16:creationId xmlns:a16="http://schemas.microsoft.com/office/drawing/2014/main" id="{201BB0CB-0A63-46FC-989A-1828A6ADB9B7}"/>
                          </a:ext>
                        </a:extLst>
                      </p:cNvPr>
                      <p:cNvPicPr/>
                      <p:nvPr/>
                    </p:nvPicPr>
                    <p:blipFill>
                      <a:blip r:embed="rId7"/>
                      <a:stretch>
                        <a:fillRect/>
                      </a:stretch>
                    </p:blipFill>
                    <p:spPr>
                      <a:xfrm>
                        <a:off x="2066925" y="4059873"/>
                        <a:ext cx="1173163" cy="5461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2EAB0C28-826C-44D8-BC1C-5A9B1A7652C8}"/>
              </a:ext>
            </a:extLst>
          </p:cNvPr>
          <p:cNvGraphicFramePr>
            <a:graphicFrameLocks noChangeAspect="1"/>
          </p:cNvGraphicFramePr>
          <p:nvPr>
            <p:extLst>
              <p:ext uri="{D42A27DB-BD31-4B8C-83A1-F6EECF244321}">
                <p14:modId xmlns:p14="http://schemas.microsoft.com/office/powerpoint/2010/main" val="3105641215"/>
              </p:ext>
            </p:extLst>
          </p:nvPr>
        </p:nvGraphicFramePr>
        <p:xfrm>
          <a:off x="3863975" y="2932748"/>
          <a:ext cx="1016000" cy="546100"/>
        </p:xfrm>
        <a:graphic>
          <a:graphicData uri="http://schemas.openxmlformats.org/presentationml/2006/ole">
            <mc:AlternateContent xmlns:mc="http://schemas.openxmlformats.org/markup-compatibility/2006">
              <mc:Choice xmlns:v="urn:schemas-microsoft-com:vml" Requires="v">
                <p:oleObj name="Equation" r:id="rId8" imgW="330120" imgH="177480" progId="Equation.DSMT4">
                  <p:embed/>
                </p:oleObj>
              </mc:Choice>
              <mc:Fallback>
                <p:oleObj name="Equation" r:id="rId8" imgW="330120" imgH="177480" progId="Equation.DSMT4">
                  <p:embed/>
                  <p:pic>
                    <p:nvPicPr>
                      <p:cNvPr id="9" name="Object 8">
                        <a:extLst>
                          <a:ext uri="{FF2B5EF4-FFF2-40B4-BE49-F238E27FC236}">
                            <a16:creationId xmlns:a16="http://schemas.microsoft.com/office/drawing/2014/main" id="{2EAB0C28-826C-44D8-BC1C-5A9B1A7652C8}"/>
                          </a:ext>
                        </a:extLst>
                      </p:cNvPr>
                      <p:cNvPicPr/>
                      <p:nvPr/>
                    </p:nvPicPr>
                    <p:blipFill>
                      <a:blip r:embed="rId9"/>
                      <a:stretch>
                        <a:fillRect/>
                      </a:stretch>
                    </p:blipFill>
                    <p:spPr>
                      <a:xfrm>
                        <a:off x="3863975" y="2932748"/>
                        <a:ext cx="1016000" cy="5461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19DBCA07-DDB1-495D-9157-5EAEA58DD634}"/>
              </a:ext>
            </a:extLst>
          </p:cNvPr>
          <p:cNvGraphicFramePr>
            <a:graphicFrameLocks noChangeAspect="1"/>
          </p:cNvGraphicFramePr>
          <p:nvPr>
            <p:extLst>
              <p:ext uri="{D42A27DB-BD31-4B8C-83A1-F6EECF244321}">
                <p14:modId xmlns:p14="http://schemas.microsoft.com/office/powerpoint/2010/main" val="3665828104"/>
              </p:ext>
            </p:extLst>
          </p:nvPr>
        </p:nvGraphicFramePr>
        <p:xfrm>
          <a:off x="3793265" y="4025808"/>
          <a:ext cx="1054100" cy="546100"/>
        </p:xfrm>
        <a:graphic>
          <a:graphicData uri="http://schemas.openxmlformats.org/presentationml/2006/ole">
            <mc:AlternateContent xmlns:mc="http://schemas.openxmlformats.org/markup-compatibility/2006">
              <mc:Choice xmlns:v="urn:schemas-microsoft-com:vml" Requires="v">
                <p:oleObj name="Equation" r:id="rId10" imgW="342720" imgH="177480" progId="Equation.DSMT4">
                  <p:embed/>
                </p:oleObj>
              </mc:Choice>
              <mc:Fallback>
                <p:oleObj name="Equation" r:id="rId10" imgW="342720" imgH="177480" progId="Equation.DSMT4">
                  <p:embed/>
                  <p:pic>
                    <p:nvPicPr>
                      <p:cNvPr id="10" name="Object 9">
                        <a:extLst>
                          <a:ext uri="{FF2B5EF4-FFF2-40B4-BE49-F238E27FC236}">
                            <a16:creationId xmlns:a16="http://schemas.microsoft.com/office/drawing/2014/main" id="{19DBCA07-DDB1-495D-9157-5EAEA58DD634}"/>
                          </a:ext>
                        </a:extLst>
                      </p:cNvPr>
                      <p:cNvPicPr/>
                      <p:nvPr/>
                    </p:nvPicPr>
                    <p:blipFill>
                      <a:blip r:embed="rId11"/>
                      <a:stretch>
                        <a:fillRect/>
                      </a:stretch>
                    </p:blipFill>
                    <p:spPr>
                      <a:xfrm>
                        <a:off x="3793265" y="4025808"/>
                        <a:ext cx="1054100" cy="5461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3FEB4347-51AD-40DB-8DE4-8873EC070596}"/>
              </a:ext>
            </a:extLst>
          </p:cNvPr>
          <p:cNvGraphicFramePr>
            <a:graphicFrameLocks noChangeAspect="1"/>
          </p:cNvGraphicFramePr>
          <p:nvPr>
            <p:extLst>
              <p:ext uri="{D42A27DB-BD31-4B8C-83A1-F6EECF244321}">
                <p14:modId xmlns:p14="http://schemas.microsoft.com/office/powerpoint/2010/main" val="4019704914"/>
              </p:ext>
            </p:extLst>
          </p:nvPr>
        </p:nvGraphicFramePr>
        <p:xfrm>
          <a:off x="5617598" y="2765260"/>
          <a:ext cx="947277" cy="946035"/>
        </p:xfrm>
        <a:graphic>
          <a:graphicData uri="http://schemas.openxmlformats.org/presentationml/2006/ole">
            <mc:AlternateContent xmlns:mc="http://schemas.openxmlformats.org/markup-compatibility/2006">
              <mc:Choice xmlns:v="urn:schemas-microsoft-com:vml" Requires="v">
                <p:oleObj name="Equation" r:id="rId12" imgW="393480" imgH="393480" progId="Equation.DSMT4">
                  <p:embed/>
                </p:oleObj>
              </mc:Choice>
              <mc:Fallback>
                <p:oleObj name="Equation" r:id="rId12" imgW="393480" imgH="393480" progId="Equation.DSMT4">
                  <p:embed/>
                  <p:pic>
                    <p:nvPicPr>
                      <p:cNvPr id="11" name="Object 10">
                        <a:extLst>
                          <a:ext uri="{FF2B5EF4-FFF2-40B4-BE49-F238E27FC236}">
                            <a16:creationId xmlns:a16="http://schemas.microsoft.com/office/drawing/2014/main" id="{3FEB4347-51AD-40DB-8DE4-8873EC070596}"/>
                          </a:ext>
                        </a:extLst>
                      </p:cNvPr>
                      <p:cNvPicPr/>
                      <p:nvPr/>
                    </p:nvPicPr>
                    <p:blipFill>
                      <a:blip r:embed="rId13"/>
                      <a:stretch>
                        <a:fillRect/>
                      </a:stretch>
                    </p:blipFill>
                    <p:spPr>
                      <a:xfrm>
                        <a:off x="5617598" y="2765260"/>
                        <a:ext cx="947277" cy="946035"/>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4E584BF1-6464-4551-B854-E1E19EDCEC04}"/>
              </a:ext>
            </a:extLst>
          </p:cNvPr>
          <p:cNvGraphicFramePr>
            <a:graphicFrameLocks noChangeAspect="1"/>
          </p:cNvGraphicFramePr>
          <p:nvPr>
            <p:extLst>
              <p:ext uri="{D42A27DB-BD31-4B8C-83A1-F6EECF244321}">
                <p14:modId xmlns:p14="http://schemas.microsoft.com/office/powerpoint/2010/main" val="3053500483"/>
              </p:ext>
            </p:extLst>
          </p:nvPr>
        </p:nvGraphicFramePr>
        <p:xfrm>
          <a:off x="5697536" y="3859382"/>
          <a:ext cx="947277" cy="946035"/>
        </p:xfrm>
        <a:graphic>
          <a:graphicData uri="http://schemas.openxmlformats.org/presentationml/2006/ole">
            <mc:AlternateContent xmlns:mc="http://schemas.openxmlformats.org/markup-compatibility/2006">
              <mc:Choice xmlns:v="urn:schemas-microsoft-com:vml" Requires="v">
                <p:oleObj name="Equation" r:id="rId14" imgW="393480" imgH="393480" progId="Equation.DSMT4">
                  <p:embed/>
                </p:oleObj>
              </mc:Choice>
              <mc:Fallback>
                <p:oleObj name="Equation" r:id="rId14" imgW="393480" imgH="393480" progId="Equation.DSMT4">
                  <p:embed/>
                  <p:pic>
                    <p:nvPicPr>
                      <p:cNvPr id="12" name="Object 11">
                        <a:extLst>
                          <a:ext uri="{FF2B5EF4-FFF2-40B4-BE49-F238E27FC236}">
                            <a16:creationId xmlns:a16="http://schemas.microsoft.com/office/drawing/2014/main" id="{4E584BF1-6464-4551-B854-E1E19EDCEC04}"/>
                          </a:ext>
                        </a:extLst>
                      </p:cNvPr>
                      <p:cNvPicPr/>
                      <p:nvPr/>
                    </p:nvPicPr>
                    <p:blipFill>
                      <a:blip r:embed="rId15"/>
                      <a:stretch>
                        <a:fillRect/>
                      </a:stretch>
                    </p:blipFill>
                    <p:spPr>
                      <a:xfrm>
                        <a:off x="5697536" y="3859382"/>
                        <a:ext cx="947277" cy="946035"/>
                      </a:xfrm>
                      <a:prstGeom prst="rect">
                        <a:avLst/>
                      </a:prstGeom>
                    </p:spPr>
                  </p:pic>
                </p:oleObj>
              </mc:Fallback>
            </mc:AlternateContent>
          </a:graphicData>
        </a:graphic>
      </p:graphicFrame>
      <p:sp>
        <p:nvSpPr>
          <p:cNvPr id="13" name="Content Placeholder 2">
            <a:extLst>
              <a:ext uri="{FF2B5EF4-FFF2-40B4-BE49-F238E27FC236}">
                <a16:creationId xmlns:a16="http://schemas.microsoft.com/office/drawing/2014/main" id="{A4009DF2-AE3A-4472-921B-D6519477D755}"/>
              </a:ext>
            </a:extLst>
          </p:cNvPr>
          <p:cNvSpPr txBox="1">
            <a:spLocks/>
          </p:cNvSpPr>
          <p:nvPr/>
        </p:nvSpPr>
        <p:spPr>
          <a:xfrm>
            <a:off x="7370593" y="1723360"/>
            <a:ext cx="4124632" cy="622607"/>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Total time was 16 hours</a:t>
            </a:r>
          </a:p>
        </p:txBody>
      </p:sp>
      <p:graphicFrame>
        <p:nvGraphicFramePr>
          <p:cNvPr id="14" name="Object 13">
            <a:extLst>
              <a:ext uri="{FF2B5EF4-FFF2-40B4-BE49-F238E27FC236}">
                <a16:creationId xmlns:a16="http://schemas.microsoft.com/office/drawing/2014/main" id="{7A01004A-A6E5-47B7-B4B2-6F4C30174FF7}"/>
              </a:ext>
            </a:extLst>
          </p:cNvPr>
          <p:cNvGraphicFramePr>
            <a:graphicFrameLocks noChangeAspect="1"/>
          </p:cNvGraphicFramePr>
          <p:nvPr/>
        </p:nvGraphicFramePr>
        <p:xfrm>
          <a:off x="7219950" y="2297113"/>
          <a:ext cx="1250950" cy="946150"/>
        </p:xfrm>
        <a:graphic>
          <a:graphicData uri="http://schemas.openxmlformats.org/presentationml/2006/ole">
            <mc:AlternateContent xmlns:mc="http://schemas.openxmlformats.org/markup-compatibility/2006">
              <mc:Choice xmlns:v="urn:schemas-microsoft-com:vml" Requires="v">
                <p:oleObj name="Equation" r:id="rId16" imgW="520560" imgH="393480" progId="Equation.DSMT4">
                  <p:embed/>
                </p:oleObj>
              </mc:Choice>
              <mc:Fallback>
                <p:oleObj name="Equation" r:id="rId16" imgW="520560" imgH="393480" progId="Equation.DSMT4">
                  <p:embed/>
                  <p:pic>
                    <p:nvPicPr>
                      <p:cNvPr id="14" name="Object 13">
                        <a:extLst>
                          <a:ext uri="{FF2B5EF4-FFF2-40B4-BE49-F238E27FC236}">
                            <a16:creationId xmlns:a16="http://schemas.microsoft.com/office/drawing/2014/main" id="{7A01004A-A6E5-47B7-B4B2-6F4C30174FF7}"/>
                          </a:ext>
                        </a:extLst>
                      </p:cNvPr>
                      <p:cNvPicPr/>
                      <p:nvPr/>
                    </p:nvPicPr>
                    <p:blipFill>
                      <a:blip r:embed="rId17"/>
                      <a:stretch>
                        <a:fillRect/>
                      </a:stretch>
                    </p:blipFill>
                    <p:spPr>
                      <a:xfrm>
                        <a:off x="7219950" y="2297113"/>
                        <a:ext cx="1250950" cy="94615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E3E4F6FC-A269-4A8C-8E84-86065C883094}"/>
              </a:ext>
            </a:extLst>
          </p:cNvPr>
          <p:cNvGraphicFramePr>
            <a:graphicFrameLocks noChangeAspect="1"/>
          </p:cNvGraphicFramePr>
          <p:nvPr/>
        </p:nvGraphicFramePr>
        <p:xfrm>
          <a:off x="8425887" y="2287588"/>
          <a:ext cx="1677987" cy="946150"/>
        </p:xfrm>
        <a:graphic>
          <a:graphicData uri="http://schemas.openxmlformats.org/presentationml/2006/ole">
            <mc:AlternateContent xmlns:mc="http://schemas.openxmlformats.org/markup-compatibility/2006">
              <mc:Choice xmlns:v="urn:schemas-microsoft-com:vml" Requires="v">
                <p:oleObj name="Equation" r:id="rId18" imgW="698400" imgH="393480" progId="Equation.DSMT4">
                  <p:embed/>
                </p:oleObj>
              </mc:Choice>
              <mc:Fallback>
                <p:oleObj name="Equation" r:id="rId18" imgW="698400" imgH="393480" progId="Equation.DSMT4">
                  <p:embed/>
                  <p:pic>
                    <p:nvPicPr>
                      <p:cNvPr id="15" name="Object 14">
                        <a:extLst>
                          <a:ext uri="{FF2B5EF4-FFF2-40B4-BE49-F238E27FC236}">
                            <a16:creationId xmlns:a16="http://schemas.microsoft.com/office/drawing/2014/main" id="{E3E4F6FC-A269-4A8C-8E84-86065C883094}"/>
                          </a:ext>
                        </a:extLst>
                      </p:cNvPr>
                      <p:cNvPicPr/>
                      <p:nvPr/>
                    </p:nvPicPr>
                    <p:blipFill>
                      <a:blip r:embed="rId19"/>
                      <a:stretch>
                        <a:fillRect/>
                      </a:stretch>
                    </p:blipFill>
                    <p:spPr>
                      <a:xfrm>
                        <a:off x="8425887" y="2287588"/>
                        <a:ext cx="1677987" cy="946150"/>
                      </a:xfrm>
                      <a:prstGeom prst="rect">
                        <a:avLst/>
                      </a:prstGeom>
                    </p:spPr>
                  </p:pic>
                </p:oleObj>
              </mc:Fallback>
            </mc:AlternateContent>
          </a:graphicData>
        </a:graphic>
      </p:graphicFrame>
      <p:sp>
        <p:nvSpPr>
          <p:cNvPr id="16" name="Content Placeholder 2">
            <a:extLst>
              <a:ext uri="{FF2B5EF4-FFF2-40B4-BE49-F238E27FC236}">
                <a16:creationId xmlns:a16="http://schemas.microsoft.com/office/drawing/2014/main" id="{65EDDBBD-1C3B-4F14-A8DF-774A09E3FECC}"/>
              </a:ext>
            </a:extLst>
          </p:cNvPr>
          <p:cNvSpPr txBox="1">
            <a:spLocks/>
          </p:cNvSpPr>
          <p:nvPr/>
        </p:nvSpPr>
        <p:spPr>
          <a:xfrm>
            <a:off x="7234800" y="3438119"/>
            <a:ext cx="4124632" cy="6226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Now solve equation!!</a:t>
            </a:r>
          </a:p>
        </p:txBody>
      </p:sp>
    </p:spTree>
    <p:extLst>
      <p:ext uri="{BB962C8B-B14F-4D97-AF65-F5344CB8AC3E}">
        <p14:creationId xmlns:p14="http://schemas.microsoft.com/office/powerpoint/2010/main" val="116648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xEl>
                                              <p:pRg st="0" end="0"/>
                                            </p:txEl>
                                          </p:spTgt>
                                        </p:tgtEl>
                                        <p:attrNameLst>
                                          <p:attrName>style.visibility</p:attrName>
                                        </p:attrNameLst>
                                      </p:cBhvr>
                                      <p:to>
                                        <p:strVal val="visible"/>
                                      </p:to>
                                    </p:set>
                                    <p:animEffect transition="in" filter="fade">
                                      <p:cBhvr>
                                        <p:cTn id="47" dur="500"/>
                                        <p:tgtEl>
                                          <p:spTgt spid="13">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6">
                                            <p:txEl>
                                              <p:pRg st="0" end="0"/>
                                            </p:txEl>
                                          </p:spTgt>
                                        </p:tgtEl>
                                        <p:attrNameLst>
                                          <p:attrName>style.visibility</p:attrName>
                                        </p:attrNameLst>
                                      </p:cBhvr>
                                      <p:to>
                                        <p:strVal val="visible"/>
                                      </p:to>
                                    </p:set>
                                    <p:animEffect transition="in" filter="fade">
                                      <p:cBhvr>
                                        <p:cTn id="62"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3" grpId="0" build="p"/>
      <p:bldP spid="1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FED21400-1077-45B3-969C-97ABA4BF4099}"/>
              </a:ext>
            </a:extLst>
          </p:cNvPr>
          <p:cNvGraphicFramePr>
            <a:graphicFrameLocks noChangeAspect="1"/>
          </p:cNvGraphicFramePr>
          <p:nvPr/>
        </p:nvGraphicFramePr>
        <p:xfrm>
          <a:off x="658894" y="392899"/>
          <a:ext cx="1250950" cy="946150"/>
        </p:xfrm>
        <a:graphic>
          <a:graphicData uri="http://schemas.openxmlformats.org/presentationml/2006/ole">
            <mc:AlternateContent xmlns:mc="http://schemas.openxmlformats.org/markup-compatibility/2006">
              <mc:Choice xmlns:v="urn:schemas-microsoft-com:vml" Requires="v">
                <p:oleObj name="Equation" r:id="rId3" imgW="520560" imgH="393480" progId="Equation.DSMT4">
                  <p:embed/>
                </p:oleObj>
              </mc:Choice>
              <mc:Fallback>
                <p:oleObj name="Equation" r:id="rId3" imgW="520560" imgH="393480" progId="Equation.DSMT4">
                  <p:embed/>
                  <p:pic>
                    <p:nvPicPr>
                      <p:cNvPr id="4" name="Object 3">
                        <a:extLst>
                          <a:ext uri="{FF2B5EF4-FFF2-40B4-BE49-F238E27FC236}">
                            <a16:creationId xmlns:a16="http://schemas.microsoft.com/office/drawing/2014/main" id="{FED21400-1077-45B3-969C-97ABA4BF4099}"/>
                          </a:ext>
                        </a:extLst>
                      </p:cNvPr>
                      <p:cNvPicPr/>
                      <p:nvPr/>
                    </p:nvPicPr>
                    <p:blipFill>
                      <a:blip r:embed="rId4"/>
                      <a:stretch>
                        <a:fillRect/>
                      </a:stretch>
                    </p:blipFill>
                    <p:spPr>
                      <a:xfrm>
                        <a:off x="658894" y="392899"/>
                        <a:ext cx="1250950" cy="94615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09C02072-BD58-4312-941E-D5D5955077EF}"/>
              </a:ext>
            </a:extLst>
          </p:cNvPr>
          <p:cNvGraphicFramePr>
            <a:graphicFrameLocks noChangeAspect="1"/>
          </p:cNvGraphicFramePr>
          <p:nvPr/>
        </p:nvGraphicFramePr>
        <p:xfrm>
          <a:off x="1864831" y="383374"/>
          <a:ext cx="1677987" cy="946150"/>
        </p:xfrm>
        <a:graphic>
          <a:graphicData uri="http://schemas.openxmlformats.org/presentationml/2006/ole">
            <mc:AlternateContent xmlns:mc="http://schemas.openxmlformats.org/markup-compatibility/2006">
              <mc:Choice xmlns:v="urn:schemas-microsoft-com:vml" Requires="v">
                <p:oleObj name="Equation" r:id="rId5" imgW="698400" imgH="393480" progId="Equation.DSMT4">
                  <p:embed/>
                </p:oleObj>
              </mc:Choice>
              <mc:Fallback>
                <p:oleObj name="Equation" r:id="rId5" imgW="698400" imgH="393480" progId="Equation.DSMT4">
                  <p:embed/>
                  <p:pic>
                    <p:nvPicPr>
                      <p:cNvPr id="5" name="Object 4">
                        <a:extLst>
                          <a:ext uri="{FF2B5EF4-FFF2-40B4-BE49-F238E27FC236}">
                            <a16:creationId xmlns:a16="http://schemas.microsoft.com/office/drawing/2014/main" id="{09C02072-BD58-4312-941E-D5D5955077EF}"/>
                          </a:ext>
                        </a:extLst>
                      </p:cNvPr>
                      <p:cNvPicPr/>
                      <p:nvPr/>
                    </p:nvPicPr>
                    <p:blipFill>
                      <a:blip r:embed="rId6"/>
                      <a:stretch>
                        <a:fillRect/>
                      </a:stretch>
                    </p:blipFill>
                    <p:spPr>
                      <a:xfrm>
                        <a:off x="1864831" y="383374"/>
                        <a:ext cx="1677987" cy="9461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523C52D5-0CF6-4403-901A-CC76CE66C336}"/>
              </a:ext>
            </a:extLst>
          </p:cNvPr>
          <p:cNvGraphicFramePr>
            <a:graphicFrameLocks noChangeAspect="1"/>
          </p:cNvGraphicFramePr>
          <p:nvPr/>
        </p:nvGraphicFramePr>
        <p:xfrm>
          <a:off x="727141" y="1484623"/>
          <a:ext cx="5980113" cy="611188"/>
        </p:xfrm>
        <a:graphic>
          <a:graphicData uri="http://schemas.openxmlformats.org/presentationml/2006/ole">
            <mc:AlternateContent xmlns:mc="http://schemas.openxmlformats.org/markup-compatibility/2006">
              <mc:Choice xmlns:v="urn:schemas-microsoft-com:vml" Requires="v">
                <p:oleObj name="Equation" r:id="rId7" imgW="2489040" imgH="253800" progId="Equation.DSMT4">
                  <p:embed/>
                </p:oleObj>
              </mc:Choice>
              <mc:Fallback>
                <p:oleObj name="Equation" r:id="rId7" imgW="2489040" imgH="253800" progId="Equation.DSMT4">
                  <p:embed/>
                  <p:pic>
                    <p:nvPicPr>
                      <p:cNvPr id="6" name="Object 5">
                        <a:extLst>
                          <a:ext uri="{FF2B5EF4-FFF2-40B4-BE49-F238E27FC236}">
                            <a16:creationId xmlns:a16="http://schemas.microsoft.com/office/drawing/2014/main" id="{523C52D5-0CF6-4403-901A-CC76CE66C336}"/>
                          </a:ext>
                        </a:extLst>
                      </p:cNvPr>
                      <p:cNvPicPr/>
                      <p:nvPr/>
                    </p:nvPicPr>
                    <p:blipFill>
                      <a:blip r:embed="rId8"/>
                      <a:stretch>
                        <a:fillRect/>
                      </a:stretch>
                    </p:blipFill>
                    <p:spPr>
                      <a:xfrm>
                        <a:off x="727141" y="1484623"/>
                        <a:ext cx="5980113" cy="611188"/>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9C281476-6248-4C29-BA47-DBFE28A23A7F}"/>
              </a:ext>
            </a:extLst>
          </p:cNvPr>
          <p:cNvGraphicFramePr>
            <a:graphicFrameLocks noChangeAspect="1"/>
          </p:cNvGraphicFramePr>
          <p:nvPr/>
        </p:nvGraphicFramePr>
        <p:xfrm>
          <a:off x="727141" y="2237582"/>
          <a:ext cx="5429250" cy="671512"/>
        </p:xfrm>
        <a:graphic>
          <a:graphicData uri="http://schemas.openxmlformats.org/presentationml/2006/ole">
            <mc:AlternateContent xmlns:mc="http://schemas.openxmlformats.org/markup-compatibility/2006">
              <mc:Choice xmlns:v="urn:schemas-microsoft-com:vml" Requires="v">
                <p:oleObj name="Equation" r:id="rId9" imgW="2260440" imgH="279360" progId="Equation.DSMT4">
                  <p:embed/>
                </p:oleObj>
              </mc:Choice>
              <mc:Fallback>
                <p:oleObj name="Equation" r:id="rId9" imgW="2260440" imgH="279360" progId="Equation.DSMT4">
                  <p:embed/>
                  <p:pic>
                    <p:nvPicPr>
                      <p:cNvPr id="7" name="Object 6">
                        <a:extLst>
                          <a:ext uri="{FF2B5EF4-FFF2-40B4-BE49-F238E27FC236}">
                            <a16:creationId xmlns:a16="http://schemas.microsoft.com/office/drawing/2014/main" id="{9C281476-6248-4C29-BA47-DBFE28A23A7F}"/>
                          </a:ext>
                        </a:extLst>
                      </p:cNvPr>
                      <p:cNvPicPr/>
                      <p:nvPr/>
                    </p:nvPicPr>
                    <p:blipFill>
                      <a:blip r:embed="rId10"/>
                      <a:stretch>
                        <a:fillRect/>
                      </a:stretch>
                    </p:blipFill>
                    <p:spPr>
                      <a:xfrm>
                        <a:off x="727141" y="2237582"/>
                        <a:ext cx="5429250" cy="671512"/>
                      </a:xfrm>
                      <a:prstGeom prst="rect">
                        <a:avLst/>
                      </a:prstGeom>
                    </p:spPr>
                  </p:pic>
                </p:oleObj>
              </mc:Fallback>
            </mc:AlternateContent>
          </a:graphicData>
        </a:graphic>
      </p:graphicFrame>
      <p:cxnSp>
        <p:nvCxnSpPr>
          <p:cNvPr id="8" name="Straight Connector 7">
            <a:extLst>
              <a:ext uri="{FF2B5EF4-FFF2-40B4-BE49-F238E27FC236}">
                <a16:creationId xmlns:a16="http://schemas.microsoft.com/office/drawing/2014/main" id="{4D8967AC-5D2F-474F-8633-0E3EE1F907EB}"/>
              </a:ext>
            </a:extLst>
          </p:cNvPr>
          <p:cNvCxnSpPr>
            <a:cxnSpLocks/>
          </p:cNvCxnSpPr>
          <p:nvPr/>
        </p:nvCxnSpPr>
        <p:spPr>
          <a:xfrm flipV="1">
            <a:off x="1780153" y="2460305"/>
            <a:ext cx="400643" cy="22606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2390D8F-D3A6-4278-B9DB-56B776B61A47}"/>
              </a:ext>
            </a:extLst>
          </p:cNvPr>
          <p:cNvCxnSpPr>
            <a:cxnSpLocks/>
          </p:cNvCxnSpPr>
          <p:nvPr/>
        </p:nvCxnSpPr>
        <p:spPr>
          <a:xfrm flipV="1">
            <a:off x="3441766" y="2421769"/>
            <a:ext cx="437551" cy="26460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3" name="Object 12">
            <a:extLst>
              <a:ext uri="{FF2B5EF4-FFF2-40B4-BE49-F238E27FC236}">
                <a16:creationId xmlns:a16="http://schemas.microsoft.com/office/drawing/2014/main" id="{2B501380-91F6-40A0-83D4-7296B531F5E9}"/>
              </a:ext>
            </a:extLst>
          </p:cNvPr>
          <p:cNvGraphicFramePr>
            <a:graphicFrameLocks noChangeAspect="1"/>
          </p:cNvGraphicFramePr>
          <p:nvPr/>
        </p:nvGraphicFramePr>
        <p:xfrm>
          <a:off x="3381375" y="3050865"/>
          <a:ext cx="2714625" cy="488950"/>
        </p:xfrm>
        <a:graphic>
          <a:graphicData uri="http://schemas.openxmlformats.org/presentationml/2006/ole">
            <mc:AlternateContent xmlns:mc="http://schemas.openxmlformats.org/markup-compatibility/2006">
              <mc:Choice xmlns:v="urn:schemas-microsoft-com:vml" Requires="v">
                <p:oleObj name="Equation" r:id="rId11" imgW="1130040" imgH="203040" progId="Equation.DSMT4">
                  <p:embed/>
                </p:oleObj>
              </mc:Choice>
              <mc:Fallback>
                <p:oleObj name="Equation" r:id="rId11" imgW="1130040" imgH="203040" progId="Equation.DSMT4">
                  <p:embed/>
                  <p:pic>
                    <p:nvPicPr>
                      <p:cNvPr id="13" name="Object 12">
                        <a:extLst>
                          <a:ext uri="{FF2B5EF4-FFF2-40B4-BE49-F238E27FC236}">
                            <a16:creationId xmlns:a16="http://schemas.microsoft.com/office/drawing/2014/main" id="{2B501380-91F6-40A0-83D4-7296B531F5E9}"/>
                          </a:ext>
                        </a:extLst>
                      </p:cNvPr>
                      <p:cNvPicPr/>
                      <p:nvPr/>
                    </p:nvPicPr>
                    <p:blipFill>
                      <a:blip r:embed="rId12"/>
                      <a:stretch>
                        <a:fillRect/>
                      </a:stretch>
                    </p:blipFill>
                    <p:spPr>
                      <a:xfrm>
                        <a:off x="3381375" y="3050865"/>
                        <a:ext cx="2714625" cy="48895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7491F8A8-B7D0-4CCC-8C4A-C84A1C71D78F}"/>
              </a:ext>
            </a:extLst>
          </p:cNvPr>
          <p:cNvGraphicFramePr>
            <a:graphicFrameLocks noChangeAspect="1"/>
          </p:cNvGraphicFramePr>
          <p:nvPr/>
        </p:nvGraphicFramePr>
        <p:xfrm>
          <a:off x="3237142" y="3846005"/>
          <a:ext cx="1738312" cy="488950"/>
        </p:xfrm>
        <a:graphic>
          <a:graphicData uri="http://schemas.openxmlformats.org/presentationml/2006/ole">
            <mc:AlternateContent xmlns:mc="http://schemas.openxmlformats.org/markup-compatibility/2006">
              <mc:Choice xmlns:v="urn:schemas-microsoft-com:vml" Requires="v">
                <p:oleObj name="Equation" r:id="rId13" imgW="723600" imgH="203040" progId="Equation.DSMT4">
                  <p:embed/>
                </p:oleObj>
              </mc:Choice>
              <mc:Fallback>
                <p:oleObj name="Equation" r:id="rId13" imgW="723600" imgH="203040" progId="Equation.DSMT4">
                  <p:embed/>
                  <p:pic>
                    <p:nvPicPr>
                      <p:cNvPr id="14" name="Object 13">
                        <a:extLst>
                          <a:ext uri="{FF2B5EF4-FFF2-40B4-BE49-F238E27FC236}">
                            <a16:creationId xmlns:a16="http://schemas.microsoft.com/office/drawing/2014/main" id="{7491F8A8-B7D0-4CCC-8C4A-C84A1C71D78F}"/>
                          </a:ext>
                        </a:extLst>
                      </p:cNvPr>
                      <p:cNvPicPr/>
                      <p:nvPr/>
                    </p:nvPicPr>
                    <p:blipFill>
                      <a:blip r:embed="rId14"/>
                      <a:stretch>
                        <a:fillRect/>
                      </a:stretch>
                    </p:blipFill>
                    <p:spPr>
                      <a:xfrm>
                        <a:off x="3237142" y="3846005"/>
                        <a:ext cx="1738312" cy="48895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9DBDB5C7-ED1E-4D00-A9CD-3C2CE5AD6B2E}"/>
              </a:ext>
            </a:extLst>
          </p:cNvPr>
          <p:cNvGraphicFramePr>
            <a:graphicFrameLocks noChangeAspect="1"/>
          </p:cNvGraphicFramePr>
          <p:nvPr/>
        </p:nvGraphicFramePr>
        <p:xfrm>
          <a:off x="3615474" y="4507520"/>
          <a:ext cx="1465263" cy="947738"/>
        </p:xfrm>
        <a:graphic>
          <a:graphicData uri="http://schemas.openxmlformats.org/presentationml/2006/ole">
            <mc:AlternateContent xmlns:mc="http://schemas.openxmlformats.org/markup-compatibility/2006">
              <mc:Choice xmlns:v="urn:schemas-microsoft-com:vml" Requires="v">
                <p:oleObj name="Equation" r:id="rId15" imgW="609480" imgH="393480" progId="Equation.DSMT4">
                  <p:embed/>
                </p:oleObj>
              </mc:Choice>
              <mc:Fallback>
                <p:oleObj name="Equation" r:id="rId15" imgW="609480" imgH="393480" progId="Equation.DSMT4">
                  <p:embed/>
                  <p:pic>
                    <p:nvPicPr>
                      <p:cNvPr id="15" name="Object 14">
                        <a:extLst>
                          <a:ext uri="{FF2B5EF4-FFF2-40B4-BE49-F238E27FC236}">
                            <a16:creationId xmlns:a16="http://schemas.microsoft.com/office/drawing/2014/main" id="{9DBDB5C7-ED1E-4D00-A9CD-3C2CE5AD6B2E}"/>
                          </a:ext>
                        </a:extLst>
                      </p:cNvPr>
                      <p:cNvPicPr/>
                      <p:nvPr/>
                    </p:nvPicPr>
                    <p:blipFill>
                      <a:blip r:embed="rId16"/>
                      <a:stretch>
                        <a:fillRect/>
                      </a:stretch>
                    </p:blipFill>
                    <p:spPr>
                      <a:xfrm>
                        <a:off x="3615474" y="4507520"/>
                        <a:ext cx="1465263" cy="947738"/>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185AAE49-EE10-4462-8407-E5269A786B64}"/>
              </a:ext>
            </a:extLst>
          </p:cNvPr>
          <p:cNvGraphicFramePr>
            <a:graphicFrameLocks noChangeAspect="1"/>
          </p:cNvGraphicFramePr>
          <p:nvPr/>
        </p:nvGraphicFramePr>
        <p:xfrm>
          <a:off x="3615474" y="5590137"/>
          <a:ext cx="1220787" cy="488950"/>
        </p:xfrm>
        <a:graphic>
          <a:graphicData uri="http://schemas.openxmlformats.org/presentationml/2006/ole">
            <mc:AlternateContent xmlns:mc="http://schemas.openxmlformats.org/markup-compatibility/2006">
              <mc:Choice xmlns:v="urn:schemas-microsoft-com:vml" Requires="v">
                <p:oleObj name="Equation" r:id="rId17" imgW="507960" imgH="203040" progId="Equation.DSMT4">
                  <p:embed/>
                </p:oleObj>
              </mc:Choice>
              <mc:Fallback>
                <p:oleObj name="Equation" r:id="rId17" imgW="507960" imgH="203040" progId="Equation.DSMT4">
                  <p:embed/>
                  <p:pic>
                    <p:nvPicPr>
                      <p:cNvPr id="16" name="Object 15">
                        <a:extLst>
                          <a:ext uri="{FF2B5EF4-FFF2-40B4-BE49-F238E27FC236}">
                            <a16:creationId xmlns:a16="http://schemas.microsoft.com/office/drawing/2014/main" id="{185AAE49-EE10-4462-8407-E5269A786B64}"/>
                          </a:ext>
                        </a:extLst>
                      </p:cNvPr>
                      <p:cNvPicPr/>
                      <p:nvPr/>
                    </p:nvPicPr>
                    <p:blipFill>
                      <a:blip r:embed="rId18"/>
                      <a:stretch>
                        <a:fillRect/>
                      </a:stretch>
                    </p:blipFill>
                    <p:spPr>
                      <a:xfrm>
                        <a:off x="3615474" y="5590137"/>
                        <a:ext cx="1220787" cy="488950"/>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75A5A1C7-91F5-4676-98DB-9BAF076EE5F2}"/>
              </a:ext>
            </a:extLst>
          </p:cNvPr>
          <p:cNvGraphicFramePr>
            <a:graphicFrameLocks noChangeAspect="1"/>
          </p:cNvGraphicFramePr>
          <p:nvPr/>
        </p:nvGraphicFramePr>
        <p:xfrm>
          <a:off x="3717197" y="6306499"/>
          <a:ext cx="1892300" cy="427038"/>
        </p:xfrm>
        <a:graphic>
          <a:graphicData uri="http://schemas.openxmlformats.org/presentationml/2006/ole">
            <mc:AlternateContent xmlns:mc="http://schemas.openxmlformats.org/markup-compatibility/2006">
              <mc:Choice xmlns:v="urn:schemas-microsoft-com:vml" Requires="v">
                <p:oleObj name="Equation" r:id="rId19" imgW="787320" imgH="177480" progId="Equation.DSMT4">
                  <p:embed/>
                </p:oleObj>
              </mc:Choice>
              <mc:Fallback>
                <p:oleObj name="Equation" r:id="rId19" imgW="787320" imgH="177480" progId="Equation.DSMT4">
                  <p:embed/>
                  <p:pic>
                    <p:nvPicPr>
                      <p:cNvPr id="17" name="Object 16">
                        <a:extLst>
                          <a:ext uri="{FF2B5EF4-FFF2-40B4-BE49-F238E27FC236}">
                            <a16:creationId xmlns:a16="http://schemas.microsoft.com/office/drawing/2014/main" id="{75A5A1C7-91F5-4676-98DB-9BAF076EE5F2}"/>
                          </a:ext>
                        </a:extLst>
                      </p:cNvPr>
                      <p:cNvPicPr/>
                      <p:nvPr/>
                    </p:nvPicPr>
                    <p:blipFill>
                      <a:blip r:embed="rId20"/>
                      <a:stretch>
                        <a:fillRect/>
                      </a:stretch>
                    </p:blipFill>
                    <p:spPr>
                      <a:xfrm>
                        <a:off x="3717197" y="6306499"/>
                        <a:ext cx="1892300" cy="427038"/>
                      </a:xfrm>
                      <a:prstGeom prst="rect">
                        <a:avLst/>
                      </a:prstGeom>
                    </p:spPr>
                  </p:pic>
                </p:oleObj>
              </mc:Fallback>
            </mc:AlternateContent>
          </a:graphicData>
        </a:graphic>
      </p:graphicFrame>
      <p:sp>
        <p:nvSpPr>
          <p:cNvPr id="18" name="Content Placeholder 2">
            <a:extLst>
              <a:ext uri="{FF2B5EF4-FFF2-40B4-BE49-F238E27FC236}">
                <a16:creationId xmlns:a16="http://schemas.microsoft.com/office/drawing/2014/main" id="{382D29FD-190C-4855-A0C5-DEE9049BC8E8}"/>
              </a:ext>
            </a:extLst>
          </p:cNvPr>
          <p:cNvSpPr txBox="1">
            <a:spLocks/>
          </p:cNvSpPr>
          <p:nvPr/>
        </p:nvSpPr>
        <p:spPr>
          <a:xfrm>
            <a:off x="6542202" y="5195947"/>
            <a:ext cx="4572133" cy="13240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dirty="0">
                <a:solidFill>
                  <a:srgbClr val="FF0000"/>
                </a:solidFill>
              </a:rPr>
              <a:t>The speed of the current is 5km/hr</a:t>
            </a:r>
          </a:p>
        </p:txBody>
      </p:sp>
    </p:spTree>
    <p:extLst>
      <p:ext uri="{BB962C8B-B14F-4D97-AF65-F5344CB8AC3E}">
        <p14:creationId xmlns:p14="http://schemas.microsoft.com/office/powerpoint/2010/main" val="1175547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8">
                                            <p:txEl>
                                              <p:pRg st="0" end="0"/>
                                            </p:txEl>
                                          </p:spTgt>
                                        </p:tgtEl>
                                        <p:attrNameLst>
                                          <p:attrName>style.visibility</p:attrName>
                                        </p:attrNameLst>
                                      </p:cBhvr>
                                      <p:to>
                                        <p:strVal val="visible"/>
                                      </p:to>
                                    </p:set>
                                    <p:animEffect transition="in" filter="fade">
                                      <p:cBhvr>
                                        <p:cTn id="52"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7A1A7F-2B5D-49A3-8E83-BC61293CB0C6}"/>
              </a:ext>
            </a:extLst>
          </p:cNvPr>
          <p:cNvPicPr>
            <a:picLocks noChangeAspect="1"/>
          </p:cNvPicPr>
          <p:nvPr/>
        </p:nvPicPr>
        <p:blipFill>
          <a:blip r:embed="rId3"/>
          <a:stretch>
            <a:fillRect/>
          </a:stretch>
        </p:blipFill>
        <p:spPr>
          <a:xfrm>
            <a:off x="293072" y="442453"/>
            <a:ext cx="9979831" cy="482764"/>
          </a:xfrm>
          <a:prstGeom prst="rect">
            <a:avLst/>
          </a:prstGeom>
        </p:spPr>
      </p:pic>
      <p:pic>
        <p:nvPicPr>
          <p:cNvPr id="5" name="Picture 4">
            <a:extLst>
              <a:ext uri="{FF2B5EF4-FFF2-40B4-BE49-F238E27FC236}">
                <a16:creationId xmlns:a16="http://schemas.microsoft.com/office/drawing/2014/main" id="{B23FFE5F-7392-4537-AF39-0D8BC039A36C}"/>
              </a:ext>
            </a:extLst>
          </p:cNvPr>
          <p:cNvPicPr>
            <a:picLocks noChangeAspect="1"/>
          </p:cNvPicPr>
          <p:nvPr/>
        </p:nvPicPr>
        <p:blipFill>
          <a:blip r:embed="rId4"/>
          <a:stretch>
            <a:fillRect/>
          </a:stretch>
        </p:blipFill>
        <p:spPr>
          <a:xfrm>
            <a:off x="414613" y="925217"/>
            <a:ext cx="8859645" cy="558990"/>
          </a:xfrm>
          <a:prstGeom prst="rect">
            <a:avLst/>
          </a:prstGeom>
        </p:spPr>
      </p:pic>
      <p:sp>
        <p:nvSpPr>
          <p:cNvPr id="6" name="Content Placeholder 2">
            <a:extLst>
              <a:ext uri="{FF2B5EF4-FFF2-40B4-BE49-F238E27FC236}">
                <a16:creationId xmlns:a16="http://schemas.microsoft.com/office/drawing/2014/main" id="{79D50CE5-A519-402A-89E2-749DDCD89BB4}"/>
              </a:ext>
            </a:extLst>
          </p:cNvPr>
          <p:cNvSpPr>
            <a:spLocks noGrp="1"/>
          </p:cNvSpPr>
          <p:nvPr>
            <p:ph idx="1"/>
          </p:nvPr>
        </p:nvSpPr>
        <p:spPr>
          <a:xfrm>
            <a:off x="203058" y="1690688"/>
            <a:ext cx="4124632" cy="622607"/>
          </a:xfrm>
        </p:spPr>
        <p:txBody>
          <a:bodyPr/>
          <a:lstStyle/>
          <a:p>
            <a:r>
              <a:rPr lang="en-CA" dirty="0"/>
              <a:t>1</a:t>
            </a:r>
            <a:r>
              <a:rPr lang="en-CA" baseline="30000" dirty="0"/>
              <a:t>st</a:t>
            </a:r>
            <a:r>
              <a:rPr lang="en-CA" dirty="0"/>
              <a:t> step: Make a chart</a:t>
            </a:r>
          </a:p>
        </p:txBody>
      </p:sp>
      <p:graphicFrame>
        <p:nvGraphicFramePr>
          <p:cNvPr id="7" name="Table 6">
            <a:extLst>
              <a:ext uri="{FF2B5EF4-FFF2-40B4-BE49-F238E27FC236}">
                <a16:creationId xmlns:a16="http://schemas.microsoft.com/office/drawing/2014/main" id="{804D07AF-1142-479C-A072-E25EB5580B36}"/>
              </a:ext>
            </a:extLst>
          </p:cNvPr>
          <p:cNvGraphicFramePr>
            <a:graphicFrameLocks noGrp="1"/>
          </p:cNvGraphicFramePr>
          <p:nvPr/>
        </p:nvGraphicFramePr>
        <p:xfrm>
          <a:off x="117987" y="2248350"/>
          <a:ext cx="6924712" cy="3291840"/>
        </p:xfrm>
        <a:graphic>
          <a:graphicData uri="http://schemas.openxmlformats.org/drawingml/2006/table">
            <a:tbl>
              <a:tblPr firstRow="1" bandRow="1">
                <a:tableStyleId>{5C22544A-7EE6-4342-B048-85BDC9FD1C3A}</a:tableStyleId>
              </a:tblPr>
              <a:tblGrid>
                <a:gridCol w="1731178">
                  <a:extLst>
                    <a:ext uri="{9D8B030D-6E8A-4147-A177-3AD203B41FA5}">
                      <a16:colId xmlns:a16="http://schemas.microsoft.com/office/drawing/2014/main" val="1550086178"/>
                    </a:ext>
                  </a:extLst>
                </a:gridCol>
                <a:gridCol w="1731178">
                  <a:extLst>
                    <a:ext uri="{9D8B030D-6E8A-4147-A177-3AD203B41FA5}">
                      <a16:colId xmlns:a16="http://schemas.microsoft.com/office/drawing/2014/main" val="1546742540"/>
                    </a:ext>
                  </a:extLst>
                </a:gridCol>
                <a:gridCol w="1731178">
                  <a:extLst>
                    <a:ext uri="{9D8B030D-6E8A-4147-A177-3AD203B41FA5}">
                      <a16:colId xmlns:a16="http://schemas.microsoft.com/office/drawing/2014/main" val="2235572949"/>
                    </a:ext>
                  </a:extLst>
                </a:gridCol>
                <a:gridCol w="1731178">
                  <a:extLst>
                    <a:ext uri="{9D8B030D-6E8A-4147-A177-3AD203B41FA5}">
                      <a16:colId xmlns:a16="http://schemas.microsoft.com/office/drawing/2014/main" val="1971622891"/>
                    </a:ext>
                  </a:extLst>
                </a:gridCol>
              </a:tblGrid>
              <a:tr h="370840">
                <a:tc>
                  <a:txBody>
                    <a:bodyPr/>
                    <a:lstStyle/>
                    <a:p>
                      <a:endParaRPr lang="en-CA" sz="3300" dirty="0"/>
                    </a:p>
                  </a:txBody>
                  <a:tcPr/>
                </a:tc>
                <a:tc>
                  <a:txBody>
                    <a:bodyPr/>
                    <a:lstStyle/>
                    <a:p>
                      <a:pPr algn="ctr"/>
                      <a:r>
                        <a:rPr lang="en-CA" sz="3300" dirty="0"/>
                        <a:t>Distance</a:t>
                      </a:r>
                    </a:p>
                  </a:txBody>
                  <a:tcPr/>
                </a:tc>
                <a:tc>
                  <a:txBody>
                    <a:bodyPr/>
                    <a:lstStyle/>
                    <a:p>
                      <a:pPr algn="ctr"/>
                      <a:r>
                        <a:rPr lang="en-CA" sz="3300" dirty="0"/>
                        <a:t>Speed</a:t>
                      </a:r>
                    </a:p>
                  </a:txBody>
                  <a:tcPr/>
                </a:tc>
                <a:tc>
                  <a:txBody>
                    <a:bodyPr/>
                    <a:lstStyle/>
                    <a:p>
                      <a:pPr algn="ctr"/>
                      <a:r>
                        <a:rPr lang="en-CA" sz="3300" dirty="0"/>
                        <a:t>Time</a:t>
                      </a:r>
                    </a:p>
                  </a:txBody>
                  <a:tcPr/>
                </a:tc>
                <a:extLst>
                  <a:ext uri="{0D108BD9-81ED-4DB2-BD59-A6C34878D82A}">
                    <a16:rowId xmlns:a16="http://schemas.microsoft.com/office/drawing/2014/main" val="1822594431"/>
                  </a:ext>
                </a:extLst>
              </a:tr>
              <a:tr h="370840">
                <a:tc>
                  <a:txBody>
                    <a:bodyPr/>
                    <a:lstStyle/>
                    <a:p>
                      <a:r>
                        <a:rPr lang="en-CA" sz="3300" dirty="0"/>
                        <a:t>Up Stream</a:t>
                      </a:r>
                    </a:p>
                  </a:txBody>
                  <a:tcPr/>
                </a:tc>
                <a:tc>
                  <a:txBody>
                    <a:bodyPr/>
                    <a:lstStyle/>
                    <a:p>
                      <a:endParaRPr lang="en-CA" sz="3300" dirty="0"/>
                    </a:p>
                  </a:txBody>
                  <a:tcPr/>
                </a:tc>
                <a:tc>
                  <a:txBody>
                    <a:bodyPr/>
                    <a:lstStyle/>
                    <a:p>
                      <a:endParaRPr lang="en-CA" sz="3300" dirty="0"/>
                    </a:p>
                  </a:txBody>
                  <a:tcPr/>
                </a:tc>
                <a:tc>
                  <a:txBody>
                    <a:bodyPr/>
                    <a:lstStyle/>
                    <a:p>
                      <a:endParaRPr lang="en-CA" sz="3300" dirty="0"/>
                    </a:p>
                  </a:txBody>
                  <a:tcPr/>
                </a:tc>
                <a:extLst>
                  <a:ext uri="{0D108BD9-81ED-4DB2-BD59-A6C34878D82A}">
                    <a16:rowId xmlns:a16="http://schemas.microsoft.com/office/drawing/2014/main" val="2562216376"/>
                  </a:ext>
                </a:extLst>
              </a:tr>
              <a:tr h="370840">
                <a:tc>
                  <a:txBody>
                    <a:bodyPr/>
                    <a:lstStyle/>
                    <a:p>
                      <a:r>
                        <a:rPr lang="en-CA" sz="3300" dirty="0"/>
                        <a:t>Down Stream</a:t>
                      </a:r>
                    </a:p>
                  </a:txBody>
                  <a:tcPr/>
                </a:tc>
                <a:tc>
                  <a:txBody>
                    <a:bodyPr/>
                    <a:lstStyle/>
                    <a:p>
                      <a:endParaRPr lang="en-CA" sz="3300" dirty="0"/>
                    </a:p>
                  </a:txBody>
                  <a:tcPr/>
                </a:tc>
                <a:tc>
                  <a:txBody>
                    <a:bodyPr/>
                    <a:lstStyle/>
                    <a:p>
                      <a:endParaRPr lang="en-CA" sz="3300" dirty="0"/>
                    </a:p>
                  </a:txBody>
                  <a:tcPr/>
                </a:tc>
                <a:tc>
                  <a:txBody>
                    <a:bodyPr/>
                    <a:lstStyle/>
                    <a:p>
                      <a:endParaRPr lang="en-CA" sz="3300" dirty="0"/>
                    </a:p>
                  </a:txBody>
                  <a:tcPr/>
                </a:tc>
                <a:extLst>
                  <a:ext uri="{0D108BD9-81ED-4DB2-BD59-A6C34878D82A}">
                    <a16:rowId xmlns:a16="http://schemas.microsoft.com/office/drawing/2014/main" val="1771739392"/>
                  </a:ext>
                </a:extLst>
              </a:tr>
            </a:tbl>
          </a:graphicData>
        </a:graphic>
      </p:graphicFrame>
      <p:graphicFrame>
        <p:nvGraphicFramePr>
          <p:cNvPr id="8" name="Object 7">
            <a:extLst>
              <a:ext uri="{FF2B5EF4-FFF2-40B4-BE49-F238E27FC236}">
                <a16:creationId xmlns:a16="http://schemas.microsoft.com/office/drawing/2014/main" id="{13A30F8D-CF9D-47C1-9C35-13467EEBFD13}"/>
              </a:ext>
            </a:extLst>
          </p:cNvPr>
          <p:cNvGraphicFramePr>
            <a:graphicFrameLocks noChangeAspect="1"/>
          </p:cNvGraphicFramePr>
          <p:nvPr/>
        </p:nvGraphicFramePr>
        <p:xfrm>
          <a:off x="2093913" y="3078163"/>
          <a:ext cx="1133475" cy="546100"/>
        </p:xfrm>
        <a:graphic>
          <a:graphicData uri="http://schemas.openxmlformats.org/presentationml/2006/ole">
            <mc:AlternateContent xmlns:mc="http://schemas.openxmlformats.org/markup-compatibility/2006">
              <mc:Choice xmlns:v="urn:schemas-microsoft-com:vml" Requires="v">
                <p:oleObj name="Equation" r:id="rId5" imgW="368280" imgH="177480" progId="Equation.DSMT4">
                  <p:embed/>
                </p:oleObj>
              </mc:Choice>
              <mc:Fallback>
                <p:oleObj name="Equation" r:id="rId5" imgW="368280" imgH="177480" progId="Equation.DSMT4">
                  <p:embed/>
                  <p:pic>
                    <p:nvPicPr>
                      <p:cNvPr id="8" name="Object 7">
                        <a:extLst>
                          <a:ext uri="{FF2B5EF4-FFF2-40B4-BE49-F238E27FC236}">
                            <a16:creationId xmlns:a16="http://schemas.microsoft.com/office/drawing/2014/main" id="{13A30F8D-CF9D-47C1-9C35-13467EEBFD13}"/>
                          </a:ext>
                        </a:extLst>
                      </p:cNvPr>
                      <p:cNvPicPr/>
                      <p:nvPr/>
                    </p:nvPicPr>
                    <p:blipFill>
                      <a:blip r:embed="rId6"/>
                      <a:stretch>
                        <a:fillRect/>
                      </a:stretch>
                    </p:blipFill>
                    <p:spPr>
                      <a:xfrm>
                        <a:off x="2093913" y="3078163"/>
                        <a:ext cx="1133475" cy="5461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CC840E44-C197-4FC6-88B8-71B0EE8F13B2}"/>
              </a:ext>
            </a:extLst>
          </p:cNvPr>
          <p:cNvGraphicFramePr>
            <a:graphicFrameLocks noChangeAspect="1"/>
          </p:cNvGraphicFramePr>
          <p:nvPr/>
        </p:nvGraphicFramePr>
        <p:xfrm>
          <a:off x="2093913" y="4181925"/>
          <a:ext cx="1133475" cy="546100"/>
        </p:xfrm>
        <a:graphic>
          <a:graphicData uri="http://schemas.openxmlformats.org/presentationml/2006/ole">
            <mc:AlternateContent xmlns:mc="http://schemas.openxmlformats.org/markup-compatibility/2006">
              <mc:Choice xmlns:v="urn:schemas-microsoft-com:vml" Requires="v">
                <p:oleObj name="Equation" r:id="rId7" imgW="368280" imgH="177480" progId="Equation.DSMT4">
                  <p:embed/>
                </p:oleObj>
              </mc:Choice>
              <mc:Fallback>
                <p:oleObj name="Equation" r:id="rId7" imgW="368280" imgH="177480" progId="Equation.DSMT4">
                  <p:embed/>
                  <p:pic>
                    <p:nvPicPr>
                      <p:cNvPr id="9" name="Object 8">
                        <a:extLst>
                          <a:ext uri="{FF2B5EF4-FFF2-40B4-BE49-F238E27FC236}">
                            <a16:creationId xmlns:a16="http://schemas.microsoft.com/office/drawing/2014/main" id="{CC840E44-C197-4FC6-88B8-71B0EE8F13B2}"/>
                          </a:ext>
                        </a:extLst>
                      </p:cNvPr>
                      <p:cNvPicPr/>
                      <p:nvPr/>
                    </p:nvPicPr>
                    <p:blipFill>
                      <a:blip r:embed="rId6"/>
                      <a:stretch>
                        <a:fillRect/>
                      </a:stretch>
                    </p:blipFill>
                    <p:spPr>
                      <a:xfrm>
                        <a:off x="2093913" y="4181925"/>
                        <a:ext cx="1133475" cy="5461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CDE53EC9-0CB6-47DE-ACF8-70A6E53B7047}"/>
              </a:ext>
            </a:extLst>
          </p:cNvPr>
          <p:cNvGraphicFramePr>
            <a:graphicFrameLocks noChangeAspect="1"/>
          </p:cNvGraphicFramePr>
          <p:nvPr/>
        </p:nvGraphicFramePr>
        <p:xfrm>
          <a:off x="3852094" y="3056093"/>
          <a:ext cx="1054100" cy="546100"/>
        </p:xfrm>
        <a:graphic>
          <a:graphicData uri="http://schemas.openxmlformats.org/presentationml/2006/ole">
            <mc:AlternateContent xmlns:mc="http://schemas.openxmlformats.org/markup-compatibility/2006">
              <mc:Choice xmlns:v="urn:schemas-microsoft-com:vml" Requires="v">
                <p:oleObj name="Equation" r:id="rId8" imgW="342720" imgH="177480" progId="Equation.DSMT4">
                  <p:embed/>
                </p:oleObj>
              </mc:Choice>
              <mc:Fallback>
                <p:oleObj name="Equation" r:id="rId8" imgW="342720" imgH="177480" progId="Equation.DSMT4">
                  <p:embed/>
                  <p:pic>
                    <p:nvPicPr>
                      <p:cNvPr id="10" name="Object 9">
                        <a:extLst>
                          <a:ext uri="{FF2B5EF4-FFF2-40B4-BE49-F238E27FC236}">
                            <a16:creationId xmlns:a16="http://schemas.microsoft.com/office/drawing/2014/main" id="{CDE53EC9-0CB6-47DE-ACF8-70A6E53B7047}"/>
                          </a:ext>
                        </a:extLst>
                      </p:cNvPr>
                      <p:cNvPicPr/>
                      <p:nvPr/>
                    </p:nvPicPr>
                    <p:blipFill>
                      <a:blip r:embed="rId9"/>
                      <a:stretch>
                        <a:fillRect/>
                      </a:stretch>
                    </p:blipFill>
                    <p:spPr>
                      <a:xfrm>
                        <a:off x="3852094" y="3056093"/>
                        <a:ext cx="1054100" cy="5461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5A72EBDF-B2D7-475D-97F0-AD1FC8224C30}"/>
              </a:ext>
            </a:extLst>
          </p:cNvPr>
          <p:cNvGraphicFramePr>
            <a:graphicFrameLocks noChangeAspect="1"/>
          </p:cNvGraphicFramePr>
          <p:nvPr/>
        </p:nvGraphicFramePr>
        <p:xfrm>
          <a:off x="3800640" y="4148383"/>
          <a:ext cx="1054100" cy="546100"/>
        </p:xfrm>
        <a:graphic>
          <a:graphicData uri="http://schemas.openxmlformats.org/presentationml/2006/ole">
            <mc:AlternateContent xmlns:mc="http://schemas.openxmlformats.org/markup-compatibility/2006">
              <mc:Choice xmlns:v="urn:schemas-microsoft-com:vml" Requires="v">
                <p:oleObj name="Equation" r:id="rId10" imgW="342720" imgH="177480" progId="Equation.DSMT4">
                  <p:embed/>
                </p:oleObj>
              </mc:Choice>
              <mc:Fallback>
                <p:oleObj name="Equation" r:id="rId10" imgW="342720" imgH="177480" progId="Equation.DSMT4">
                  <p:embed/>
                  <p:pic>
                    <p:nvPicPr>
                      <p:cNvPr id="11" name="Object 10">
                        <a:extLst>
                          <a:ext uri="{FF2B5EF4-FFF2-40B4-BE49-F238E27FC236}">
                            <a16:creationId xmlns:a16="http://schemas.microsoft.com/office/drawing/2014/main" id="{5A72EBDF-B2D7-475D-97F0-AD1FC8224C30}"/>
                          </a:ext>
                        </a:extLst>
                      </p:cNvPr>
                      <p:cNvPicPr/>
                      <p:nvPr/>
                    </p:nvPicPr>
                    <p:blipFill>
                      <a:blip r:embed="rId11"/>
                      <a:stretch>
                        <a:fillRect/>
                      </a:stretch>
                    </p:blipFill>
                    <p:spPr>
                      <a:xfrm>
                        <a:off x="3800640" y="4148383"/>
                        <a:ext cx="1054100" cy="54610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3FDFD79E-4C89-4578-A03D-8D23586ACADE}"/>
              </a:ext>
            </a:extLst>
          </p:cNvPr>
          <p:cNvGraphicFramePr>
            <a:graphicFrameLocks noChangeAspect="1"/>
          </p:cNvGraphicFramePr>
          <p:nvPr/>
        </p:nvGraphicFramePr>
        <p:xfrm>
          <a:off x="5624973" y="2887835"/>
          <a:ext cx="947277" cy="946035"/>
        </p:xfrm>
        <a:graphic>
          <a:graphicData uri="http://schemas.openxmlformats.org/presentationml/2006/ole">
            <mc:AlternateContent xmlns:mc="http://schemas.openxmlformats.org/markup-compatibility/2006">
              <mc:Choice xmlns:v="urn:schemas-microsoft-com:vml" Requires="v">
                <p:oleObj name="Equation" r:id="rId12" imgW="393480" imgH="393480" progId="Equation.DSMT4">
                  <p:embed/>
                </p:oleObj>
              </mc:Choice>
              <mc:Fallback>
                <p:oleObj name="Equation" r:id="rId12" imgW="393480" imgH="393480" progId="Equation.DSMT4">
                  <p:embed/>
                  <p:pic>
                    <p:nvPicPr>
                      <p:cNvPr id="12" name="Object 11">
                        <a:extLst>
                          <a:ext uri="{FF2B5EF4-FFF2-40B4-BE49-F238E27FC236}">
                            <a16:creationId xmlns:a16="http://schemas.microsoft.com/office/drawing/2014/main" id="{3FDFD79E-4C89-4578-A03D-8D23586ACADE}"/>
                          </a:ext>
                        </a:extLst>
                      </p:cNvPr>
                      <p:cNvPicPr/>
                      <p:nvPr/>
                    </p:nvPicPr>
                    <p:blipFill>
                      <a:blip r:embed="rId13"/>
                      <a:stretch>
                        <a:fillRect/>
                      </a:stretch>
                    </p:blipFill>
                    <p:spPr>
                      <a:xfrm>
                        <a:off x="5624973" y="2887835"/>
                        <a:ext cx="947277" cy="946035"/>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BD11AC23-7AD0-4C57-B6B6-E5E160168E3B}"/>
              </a:ext>
            </a:extLst>
          </p:cNvPr>
          <p:cNvGraphicFramePr>
            <a:graphicFrameLocks noChangeAspect="1"/>
          </p:cNvGraphicFramePr>
          <p:nvPr/>
        </p:nvGraphicFramePr>
        <p:xfrm>
          <a:off x="5704911" y="3981957"/>
          <a:ext cx="947277" cy="946035"/>
        </p:xfrm>
        <a:graphic>
          <a:graphicData uri="http://schemas.openxmlformats.org/presentationml/2006/ole">
            <mc:AlternateContent xmlns:mc="http://schemas.openxmlformats.org/markup-compatibility/2006">
              <mc:Choice xmlns:v="urn:schemas-microsoft-com:vml" Requires="v">
                <p:oleObj name="Equation" r:id="rId14" imgW="393480" imgH="393480" progId="Equation.DSMT4">
                  <p:embed/>
                </p:oleObj>
              </mc:Choice>
              <mc:Fallback>
                <p:oleObj name="Equation" r:id="rId14" imgW="393480" imgH="393480" progId="Equation.DSMT4">
                  <p:embed/>
                  <p:pic>
                    <p:nvPicPr>
                      <p:cNvPr id="13" name="Object 12">
                        <a:extLst>
                          <a:ext uri="{FF2B5EF4-FFF2-40B4-BE49-F238E27FC236}">
                            <a16:creationId xmlns:a16="http://schemas.microsoft.com/office/drawing/2014/main" id="{BD11AC23-7AD0-4C57-B6B6-E5E160168E3B}"/>
                          </a:ext>
                        </a:extLst>
                      </p:cNvPr>
                      <p:cNvPicPr/>
                      <p:nvPr/>
                    </p:nvPicPr>
                    <p:blipFill>
                      <a:blip r:embed="rId15"/>
                      <a:stretch>
                        <a:fillRect/>
                      </a:stretch>
                    </p:blipFill>
                    <p:spPr>
                      <a:xfrm>
                        <a:off x="5704911" y="3981957"/>
                        <a:ext cx="947277" cy="946035"/>
                      </a:xfrm>
                      <a:prstGeom prst="rect">
                        <a:avLst/>
                      </a:prstGeom>
                    </p:spPr>
                  </p:pic>
                </p:oleObj>
              </mc:Fallback>
            </mc:AlternateContent>
          </a:graphicData>
        </a:graphic>
      </p:graphicFrame>
      <p:sp>
        <p:nvSpPr>
          <p:cNvPr id="14" name="Content Placeholder 2">
            <a:extLst>
              <a:ext uri="{FF2B5EF4-FFF2-40B4-BE49-F238E27FC236}">
                <a16:creationId xmlns:a16="http://schemas.microsoft.com/office/drawing/2014/main" id="{F3E38F02-1FFE-4456-A99F-290F30F99C33}"/>
              </a:ext>
            </a:extLst>
          </p:cNvPr>
          <p:cNvSpPr txBox="1">
            <a:spLocks/>
          </p:cNvSpPr>
          <p:nvPr/>
        </p:nvSpPr>
        <p:spPr>
          <a:xfrm>
            <a:off x="7377968" y="2313295"/>
            <a:ext cx="4124632" cy="622607"/>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Total time was 6 hours</a:t>
            </a:r>
          </a:p>
        </p:txBody>
      </p:sp>
      <p:graphicFrame>
        <p:nvGraphicFramePr>
          <p:cNvPr id="15" name="Object 14">
            <a:extLst>
              <a:ext uri="{FF2B5EF4-FFF2-40B4-BE49-F238E27FC236}">
                <a16:creationId xmlns:a16="http://schemas.microsoft.com/office/drawing/2014/main" id="{2504BD70-8CE1-48D9-A79C-20B4C074A13E}"/>
              </a:ext>
            </a:extLst>
          </p:cNvPr>
          <p:cNvGraphicFramePr>
            <a:graphicFrameLocks noChangeAspect="1"/>
          </p:cNvGraphicFramePr>
          <p:nvPr/>
        </p:nvGraphicFramePr>
        <p:xfrm>
          <a:off x="7242175" y="2887663"/>
          <a:ext cx="1220788" cy="946150"/>
        </p:xfrm>
        <a:graphic>
          <a:graphicData uri="http://schemas.openxmlformats.org/presentationml/2006/ole">
            <mc:AlternateContent xmlns:mc="http://schemas.openxmlformats.org/markup-compatibility/2006">
              <mc:Choice xmlns:v="urn:schemas-microsoft-com:vml" Requires="v">
                <p:oleObj name="Equation" r:id="rId16" imgW="507960" imgH="393480" progId="Equation.DSMT4">
                  <p:embed/>
                </p:oleObj>
              </mc:Choice>
              <mc:Fallback>
                <p:oleObj name="Equation" r:id="rId16" imgW="507960" imgH="393480" progId="Equation.DSMT4">
                  <p:embed/>
                  <p:pic>
                    <p:nvPicPr>
                      <p:cNvPr id="15" name="Object 14">
                        <a:extLst>
                          <a:ext uri="{FF2B5EF4-FFF2-40B4-BE49-F238E27FC236}">
                            <a16:creationId xmlns:a16="http://schemas.microsoft.com/office/drawing/2014/main" id="{2504BD70-8CE1-48D9-A79C-20B4C074A13E}"/>
                          </a:ext>
                        </a:extLst>
                      </p:cNvPr>
                      <p:cNvPicPr/>
                      <p:nvPr/>
                    </p:nvPicPr>
                    <p:blipFill>
                      <a:blip r:embed="rId17"/>
                      <a:stretch>
                        <a:fillRect/>
                      </a:stretch>
                    </p:blipFill>
                    <p:spPr>
                      <a:xfrm>
                        <a:off x="7242175" y="2887663"/>
                        <a:ext cx="1220788" cy="94615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F6406EBF-57FC-422C-AB1D-1E4214AFE42D}"/>
              </a:ext>
            </a:extLst>
          </p:cNvPr>
          <p:cNvGraphicFramePr>
            <a:graphicFrameLocks noChangeAspect="1"/>
          </p:cNvGraphicFramePr>
          <p:nvPr/>
        </p:nvGraphicFramePr>
        <p:xfrm>
          <a:off x="8516630" y="2878138"/>
          <a:ext cx="1497012" cy="946150"/>
        </p:xfrm>
        <a:graphic>
          <a:graphicData uri="http://schemas.openxmlformats.org/presentationml/2006/ole">
            <mc:AlternateContent xmlns:mc="http://schemas.openxmlformats.org/markup-compatibility/2006">
              <mc:Choice xmlns:v="urn:schemas-microsoft-com:vml" Requires="v">
                <p:oleObj name="Equation" r:id="rId18" imgW="622080" imgH="393480" progId="Equation.DSMT4">
                  <p:embed/>
                </p:oleObj>
              </mc:Choice>
              <mc:Fallback>
                <p:oleObj name="Equation" r:id="rId18" imgW="622080" imgH="393480" progId="Equation.DSMT4">
                  <p:embed/>
                  <p:pic>
                    <p:nvPicPr>
                      <p:cNvPr id="16" name="Object 15">
                        <a:extLst>
                          <a:ext uri="{FF2B5EF4-FFF2-40B4-BE49-F238E27FC236}">
                            <a16:creationId xmlns:a16="http://schemas.microsoft.com/office/drawing/2014/main" id="{F6406EBF-57FC-422C-AB1D-1E4214AFE42D}"/>
                          </a:ext>
                        </a:extLst>
                      </p:cNvPr>
                      <p:cNvPicPr/>
                      <p:nvPr/>
                    </p:nvPicPr>
                    <p:blipFill>
                      <a:blip r:embed="rId19"/>
                      <a:stretch>
                        <a:fillRect/>
                      </a:stretch>
                    </p:blipFill>
                    <p:spPr>
                      <a:xfrm>
                        <a:off x="8516630" y="2878138"/>
                        <a:ext cx="1497012" cy="946150"/>
                      </a:xfrm>
                      <a:prstGeom prst="rect">
                        <a:avLst/>
                      </a:prstGeom>
                    </p:spPr>
                  </p:pic>
                </p:oleObj>
              </mc:Fallback>
            </mc:AlternateContent>
          </a:graphicData>
        </a:graphic>
      </p:graphicFrame>
      <p:sp>
        <p:nvSpPr>
          <p:cNvPr id="17" name="Content Placeholder 2">
            <a:extLst>
              <a:ext uri="{FF2B5EF4-FFF2-40B4-BE49-F238E27FC236}">
                <a16:creationId xmlns:a16="http://schemas.microsoft.com/office/drawing/2014/main" id="{20812FA6-0037-436B-940D-BC32AF7F1ACC}"/>
              </a:ext>
            </a:extLst>
          </p:cNvPr>
          <p:cNvSpPr txBox="1">
            <a:spLocks/>
          </p:cNvSpPr>
          <p:nvPr/>
        </p:nvSpPr>
        <p:spPr>
          <a:xfrm>
            <a:off x="7242175" y="4028054"/>
            <a:ext cx="4124632" cy="6226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Now solve equation!!</a:t>
            </a:r>
          </a:p>
        </p:txBody>
      </p:sp>
    </p:spTree>
    <p:extLst>
      <p:ext uri="{BB962C8B-B14F-4D97-AF65-F5344CB8AC3E}">
        <p14:creationId xmlns:p14="http://schemas.microsoft.com/office/powerpoint/2010/main" val="2209588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xEl>
                                              <p:pRg st="0" end="0"/>
                                            </p:txEl>
                                          </p:spTgt>
                                        </p:tgtEl>
                                        <p:attrNameLst>
                                          <p:attrName>style.visibility</p:attrName>
                                        </p:attrNameLst>
                                      </p:cBhvr>
                                      <p:to>
                                        <p:strVal val="visible"/>
                                      </p:to>
                                    </p:set>
                                    <p:animEffect transition="in" filter="fade">
                                      <p:cBhvr>
                                        <p:cTn id="47" dur="500"/>
                                        <p:tgtEl>
                                          <p:spTgt spid="14">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7">
                                            <p:txEl>
                                              <p:pRg st="0" end="0"/>
                                            </p:txEl>
                                          </p:spTgt>
                                        </p:tgtEl>
                                        <p:attrNameLst>
                                          <p:attrName>style.visibility</p:attrName>
                                        </p:attrNameLst>
                                      </p:cBhvr>
                                      <p:to>
                                        <p:strVal val="visible"/>
                                      </p:to>
                                    </p:set>
                                    <p:animEffect transition="in" filter="fade">
                                      <p:cBhvr>
                                        <p:cTn id="6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4" grpId="0" build="p"/>
      <p:bldP spid="1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B842607A-2B14-41D1-A31B-2D3353C31E45}"/>
              </a:ext>
            </a:extLst>
          </p:cNvPr>
          <p:cNvGraphicFramePr>
            <a:graphicFrameLocks noChangeAspect="1"/>
          </p:cNvGraphicFramePr>
          <p:nvPr/>
        </p:nvGraphicFramePr>
        <p:xfrm>
          <a:off x="1553737" y="348612"/>
          <a:ext cx="1220788" cy="946150"/>
        </p:xfrm>
        <a:graphic>
          <a:graphicData uri="http://schemas.openxmlformats.org/presentationml/2006/ole">
            <mc:AlternateContent xmlns:mc="http://schemas.openxmlformats.org/markup-compatibility/2006">
              <mc:Choice xmlns:v="urn:schemas-microsoft-com:vml" Requires="v">
                <p:oleObj name="Equation" r:id="rId3" imgW="507960" imgH="393480" progId="Equation.DSMT4">
                  <p:embed/>
                </p:oleObj>
              </mc:Choice>
              <mc:Fallback>
                <p:oleObj name="Equation" r:id="rId3" imgW="507960" imgH="393480" progId="Equation.DSMT4">
                  <p:embed/>
                  <p:pic>
                    <p:nvPicPr>
                      <p:cNvPr id="4" name="Object 3">
                        <a:extLst>
                          <a:ext uri="{FF2B5EF4-FFF2-40B4-BE49-F238E27FC236}">
                            <a16:creationId xmlns:a16="http://schemas.microsoft.com/office/drawing/2014/main" id="{B842607A-2B14-41D1-A31B-2D3353C31E45}"/>
                          </a:ext>
                        </a:extLst>
                      </p:cNvPr>
                      <p:cNvPicPr/>
                      <p:nvPr/>
                    </p:nvPicPr>
                    <p:blipFill>
                      <a:blip r:embed="rId4"/>
                      <a:stretch>
                        <a:fillRect/>
                      </a:stretch>
                    </p:blipFill>
                    <p:spPr>
                      <a:xfrm>
                        <a:off x="1553737" y="348612"/>
                        <a:ext cx="1220788" cy="94615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0DB111B0-947D-4E67-89E0-712DF68F34FC}"/>
              </a:ext>
            </a:extLst>
          </p:cNvPr>
          <p:cNvGraphicFramePr>
            <a:graphicFrameLocks noChangeAspect="1"/>
          </p:cNvGraphicFramePr>
          <p:nvPr/>
        </p:nvGraphicFramePr>
        <p:xfrm>
          <a:off x="2828192" y="339087"/>
          <a:ext cx="1497012" cy="946150"/>
        </p:xfrm>
        <a:graphic>
          <a:graphicData uri="http://schemas.openxmlformats.org/presentationml/2006/ole">
            <mc:AlternateContent xmlns:mc="http://schemas.openxmlformats.org/markup-compatibility/2006">
              <mc:Choice xmlns:v="urn:schemas-microsoft-com:vml" Requires="v">
                <p:oleObj name="Equation" r:id="rId5" imgW="622080" imgH="393480" progId="Equation.DSMT4">
                  <p:embed/>
                </p:oleObj>
              </mc:Choice>
              <mc:Fallback>
                <p:oleObj name="Equation" r:id="rId5" imgW="622080" imgH="393480" progId="Equation.DSMT4">
                  <p:embed/>
                  <p:pic>
                    <p:nvPicPr>
                      <p:cNvPr id="5" name="Object 4">
                        <a:extLst>
                          <a:ext uri="{FF2B5EF4-FFF2-40B4-BE49-F238E27FC236}">
                            <a16:creationId xmlns:a16="http://schemas.microsoft.com/office/drawing/2014/main" id="{0DB111B0-947D-4E67-89E0-712DF68F34FC}"/>
                          </a:ext>
                        </a:extLst>
                      </p:cNvPr>
                      <p:cNvPicPr/>
                      <p:nvPr/>
                    </p:nvPicPr>
                    <p:blipFill>
                      <a:blip r:embed="rId6"/>
                      <a:stretch>
                        <a:fillRect/>
                      </a:stretch>
                    </p:blipFill>
                    <p:spPr>
                      <a:xfrm>
                        <a:off x="2828192" y="339087"/>
                        <a:ext cx="1497012" cy="9461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71B9EA27-A25C-4E52-83B5-F806C7D3F82B}"/>
              </a:ext>
            </a:extLst>
          </p:cNvPr>
          <p:cNvGraphicFramePr>
            <a:graphicFrameLocks noChangeAspect="1"/>
          </p:cNvGraphicFramePr>
          <p:nvPr/>
        </p:nvGraphicFramePr>
        <p:xfrm>
          <a:off x="571564" y="1527175"/>
          <a:ext cx="5861051" cy="609600"/>
        </p:xfrm>
        <a:graphic>
          <a:graphicData uri="http://schemas.openxmlformats.org/presentationml/2006/ole">
            <mc:AlternateContent xmlns:mc="http://schemas.openxmlformats.org/markup-compatibility/2006">
              <mc:Choice xmlns:v="urn:schemas-microsoft-com:vml" Requires="v">
                <p:oleObj name="Equation" r:id="rId7" imgW="2438280" imgH="253800" progId="Equation.DSMT4">
                  <p:embed/>
                </p:oleObj>
              </mc:Choice>
              <mc:Fallback>
                <p:oleObj name="Equation" r:id="rId7" imgW="2438280" imgH="253800" progId="Equation.DSMT4">
                  <p:embed/>
                  <p:pic>
                    <p:nvPicPr>
                      <p:cNvPr id="7" name="Object 6">
                        <a:extLst>
                          <a:ext uri="{FF2B5EF4-FFF2-40B4-BE49-F238E27FC236}">
                            <a16:creationId xmlns:a16="http://schemas.microsoft.com/office/drawing/2014/main" id="{71B9EA27-A25C-4E52-83B5-F806C7D3F82B}"/>
                          </a:ext>
                        </a:extLst>
                      </p:cNvPr>
                      <p:cNvPicPr/>
                      <p:nvPr/>
                    </p:nvPicPr>
                    <p:blipFill>
                      <a:blip r:embed="rId8"/>
                      <a:stretch>
                        <a:fillRect/>
                      </a:stretch>
                    </p:blipFill>
                    <p:spPr>
                      <a:xfrm>
                        <a:off x="571564" y="1527175"/>
                        <a:ext cx="5861051" cy="6096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0D00BD55-4B4A-447D-BE8A-F279D97444EC}"/>
              </a:ext>
            </a:extLst>
          </p:cNvPr>
          <p:cNvGraphicFramePr>
            <a:graphicFrameLocks noChangeAspect="1"/>
          </p:cNvGraphicFramePr>
          <p:nvPr/>
        </p:nvGraphicFramePr>
        <p:xfrm>
          <a:off x="876153" y="2363149"/>
          <a:ext cx="4670425" cy="669925"/>
        </p:xfrm>
        <a:graphic>
          <a:graphicData uri="http://schemas.openxmlformats.org/presentationml/2006/ole">
            <mc:AlternateContent xmlns:mc="http://schemas.openxmlformats.org/markup-compatibility/2006">
              <mc:Choice xmlns:v="urn:schemas-microsoft-com:vml" Requires="v">
                <p:oleObj name="Equation" r:id="rId9" imgW="1942920" imgH="279360" progId="Equation.DSMT4">
                  <p:embed/>
                </p:oleObj>
              </mc:Choice>
              <mc:Fallback>
                <p:oleObj name="Equation" r:id="rId9" imgW="1942920" imgH="279360" progId="Equation.DSMT4">
                  <p:embed/>
                  <p:pic>
                    <p:nvPicPr>
                      <p:cNvPr id="8" name="Object 7">
                        <a:extLst>
                          <a:ext uri="{FF2B5EF4-FFF2-40B4-BE49-F238E27FC236}">
                            <a16:creationId xmlns:a16="http://schemas.microsoft.com/office/drawing/2014/main" id="{0D00BD55-4B4A-447D-BE8A-F279D97444EC}"/>
                          </a:ext>
                        </a:extLst>
                      </p:cNvPr>
                      <p:cNvPicPr/>
                      <p:nvPr/>
                    </p:nvPicPr>
                    <p:blipFill>
                      <a:blip r:embed="rId10"/>
                      <a:stretch>
                        <a:fillRect/>
                      </a:stretch>
                    </p:blipFill>
                    <p:spPr>
                      <a:xfrm>
                        <a:off x="876153" y="2363149"/>
                        <a:ext cx="4670425" cy="669925"/>
                      </a:xfrm>
                      <a:prstGeom prst="rect">
                        <a:avLst/>
                      </a:prstGeom>
                    </p:spPr>
                  </p:pic>
                </p:oleObj>
              </mc:Fallback>
            </mc:AlternateContent>
          </a:graphicData>
        </a:graphic>
      </p:graphicFrame>
      <p:cxnSp>
        <p:nvCxnSpPr>
          <p:cNvPr id="9" name="Straight Connector 8">
            <a:extLst>
              <a:ext uri="{FF2B5EF4-FFF2-40B4-BE49-F238E27FC236}">
                <a16:creationId xmlns:a16="http://schemas.microsoft.com/office/drawing/2014/main" id="{19B144B9-2A1A-4101-A6D5-A473FED2AD63}"/>
              </a:ext>
            </a:extLst>
          </p:cNvPr>
          <p:cNvCxnSpPr>
            <a:cxnSpLocks/>
          </p:cNvCxnSpPr>
          <p:nvPr/>
        </p:nvCxnSpPr>
        <p:spPr>
          <a:xfrm flipV="1">
            <a:off x="1710090" y="2535719"/>
            <a:ext cx="400643" cy="22606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D1F42C0-F6FD-42FB-9D70-675B3A6F6DC2}"/>
              </a:ext>
            </a:extLst>
          </p:cNvPr>
          <p:cNvCxnSpPr>
            <a:cxnSpLocks/>
          </p:cNvCxnSpPr>
          <p:nvPr/>
        </p:nvCxnSpPr>
        <p:spPr>
          <a:xfrm flipV="1">
            <a:off x="3371703" y="2497183"/>
            <a:ext cx="437551" cy="26460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1" name="Object 10">
            <a:extLst>
              <a:ext uri="{FF2B5EF4-FFF2-40B4-BE49-F238E27FC236}">
                <a16:creationId xmlns:a16="http://schemas.microsoft.com/office/drawing/2014/main" id="{EB1383FC-9FEE-451C-96CD-F04DE5CDE122}"/>
              </a:ext>
            </a:extLst>
          </p:cNvPr>
          <p:cNvGraphicFramePr>
            <a:graphicFrameLocks noChangeAspect="1"/>
          </p:cNvGraphicFramePr>
          <p:nvPr/>
        </p:nvGraphicFramePr>
        <p:xfrm>
          <a:off x="3085003" y="3167108"/>
          <a:ext cx="2289175" cy="487362"/>
        </p:xfrm>
        <a:graphic>
          <a:graphicData uri="http://schemas.openxmlformats.org/presentationml/2006/ole">
            <mc:AlternateContent xmlns:mc="http://schemas.openxmlformats.org/markup-compatibility/2006">
              <mc:Choice xmlns:v="urn:schemas-microsoft-com:vml" Requires="v">
                <p:oleObj name="Equation" r:id="rId11" imgW="952200" imgH="203040" progId="Equation.DSMT4">
                  <p:embed/>
                </p:oleObj>
              </mc:Choice>
              <mc:Fallback>
                <p:oleObj name="Equation" r:id="rId11" imgW="952200" imgH="203040" progId="Equation.DSMT4">
                  <p:embed/>
                  <p:pic>
                    <p:nvPicPr>
                      <p:cNvPr id="11" name="Object 10">
                        <a:extLst>
                          <a:ext uri="{FF2B5EF4-FFF2-40B4-BE49-F238E27FC236}">
                            <a16:creationId xmlns:a16="http://schemas.microsoft.com/office/drawing/2014/main" id="{EB1383FC-9FEE-451C-96CD-F04DE5CDE122}"/>
                          </a:ext>
                        </a:extLst>
                      </p:cNvPr>
                      <p:cNvPicPr/>
                      <p:nvPr/>
                    </p:nvPicPr>
                    <p:blipFill>
                      <a:blip r:embed="rId12"/>
                      <a:stretch>
                        <a:fillRect/>
                      </a:stretch>
                    </p:blipFill>
                    <p:spPr>
                      <a:xfrm>
                        <a:off x="3085003" y="3167108"/>
                        <a:ext cx="2289175" cy="487362"/>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2498F974-2C96-4B3C-B3D7-914119220AC6}"/>
              </a:ext>
            </a:extLst>
          </p:cNvPr>
          <p:cNvGraphicFramePr>
            <a:graphicFrameLocks noChangeAspect="1"/>
          </p:cNvGraphicFramePr>
          <p:nvPr/>
        </p:nvGraphicFramePr>
        <p:xfrm>
          <a:off x="3349625" y="3788504"/>
          <a:ext cx="2808287" cy="487362"/>
        </p:xfrm>
        <a:graphic>
          <a:graphicData uri="http://schemas.openxmlformats.org/presentationml/2006/ole">
            <mc:AlternateContent xmlns:mc="http://schemas.openxmlformats.org/markup-compatibility/2006">
              <mc:Choice xmlns:v="urn:schemas-microsoft-com:vml" Requires="v">
                <p:oleObj name="Equation" r:id="rId13" imgW="1168200" imgH="203040" progId="Equation.DSMT4">
                  <p:embed/>
                </p:oleObj>
              </mc:Choice>
              <mc:Fallback>
                <p:oleObj name="Equation" r:id="rId13" imgW="1168200" imgH="203040" progId="Equation.DSMT4">
                  <p:embed/>
                  <p:pic>
                    <p:nvPicPr>
                      <p:cNvPr id="12" name="Object 11">
                        <a:extLst>
                          <a:ext uri="{FF2B5EF4-FFF2-40B4-BE49-F238E27FC236}">
                            <a16:creationId xmlns:a16="http://schemas.microsoft.com/office/drawing/2014/main" id="{2498F974-2C96-4B3C-B3D7-914119220AC6}"/>
                          </a:ext>
                        </a:extLst>
                      </p:cNvPr>
                      <p:cNvPicPr/>
                      <p:nvPr/>
                    </p:nvPicPr>
                    <p:blipFill>
                      <a:blip r:embed="rId14"/>
                      <a:stretch>
                        <a:fillRect/>
                      </a:stretch>
                    </p:blipFill>
                    <p:spPr>
                      <a:xfrm>
                        <a:off x="3349625" y="3788504"/>
                        <a:ext cx="2808287" cy="487362"/>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3F82326A-1B87-4CAB-A5A2-596C07B94CE1}"/>
              </a:ext>
            </a:extLst>
          </p:cNvPr>
          <p:cNvGraphicFramePr>
            <a:graphicFrameLocks noChangeAspect="1"/>
          </p:cNvGraphicFramePr>
          <p:nvPr/>
        </p:nvGraphicFramePr>
        <p:xfrm>
          <a:off x="3349625" y="4441122"/>
          <a:ext cx="2746375" cy="487362"/>
        </p:xfrm>
        <a:graphic>
          <a:graphicData uri="http://schemas.openxmlformats.org/presentationml/2006/ole">
            <mc:AlternateContent xmlns:mc="http://schemas.openxmlformats.org/markup-compatibility/2006">
              <mc:Choice xmlns:v="urn:schemas-microsoft-com:vml" Requires="v">
                <p:oleObj name="Equation" r:id="rId15" imgW="1143000" imgH="203040" progId="Equation.DSMT4">
                  <p:embed/>
                </p:oleObj>
              </mc:Choice>
              <mc:Fallback>
                <p:oleObj name="Equation" r:id="rId15" imgW="1143000" imgH="203040" progId="Equation.DSMT4">
                  <p:embed/>
                  <p:pic>
                    <p:nvPicPr>
                      <p:cNvPr id="13" name="Object 12">
                        <a:extLst>
                          <a:ext uri="{FF2B5EF4-FFF2-40B4-BE49-F238E27FC236}">
                            <a16:creationId xmlns:a16="http://schemas.microsoft.com/office/drawing/2014/main" id="{3F82326A-1B87-4CAB-A5A2-596C07B94CE1}"/>
                          </a:ext>
                        </a:extLst>
                      </p:cNvPr>
                      <p:cNvPicPr/>
                      <p:nvPr/>
                    </p:nvPicPr>
                    <p:blipFill>
                      <a:blip r:embed="rId16"/>
                      <a:stretch>
                        <a:fillRect/>
                      </a:stretch>
                    </p:blipFill>
                    <p:spPr>
                      <a:xfrm>
                        <a:off x="3349625" y="4441122"/>
                        <a:ext cx="2746375" cy="487362"/>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49915A6C-850D-4BBE-B246-DAA8A78ABB53}"/>
              </a:ext>
            </a:extLst>
          </p:cNvPr>
          <p:cNvGraphicFramePr>
            <a:graphicFrameLocks noChangeAspect="1"/>
          </p:cNvGraphicFramePr>
          <p:nvPr/>
        </p:nvGraphicFramePr>
        <p:xfrm>
          <a:off x="3308154" y="5052178"/>
          <a:ext cx="2868612" cy="608013"/>
        </p:xfrm>
        <a:graphic>
          <a:graphicData uri="http://schemas.openxmlformats.org/presentationml/2006/ole">
            <mc:AlternateContent xmlns:mc="http://schemas.openxmlformats.org/markup-compatibility/2006">
              <mc:Choice xmlns:v="urn:schemas-microsoft-com:vml" Requires="v">
                <p:oleObj name="Equation" r:id="rId17" imgW="1193760" imgH="253800" progId="Equation.DSMT4">
                  <p:embed/>
                </p:oleObj>
              </mc:Choice>
              <mc:Fallback>
                <p:oleObj name="Equation" r:id="rId17" imgW="1193760" imgH="253800" progId="Equation.DSMT4">
                  <p:embed/>
                  <p:pic>
                    <p:nvPicPr>
                      <p:cNvPr id="14" name="Object 13">
                        <a:extLst>
                          <a:ext uri="{FF2B5EF4-FFF2-40B4-BE49-F238E27FC236}">
                            <a16:creationId xmlns:a16="http://schemas.microsoft.com/office/drawing/2014/main" id="{49915A6C-850D-4BBE-B246-DAA8A78ABB53}"/>
                          </a:ext>
                        </a:extLst>
                      </p:cNvPr>
                      <p:cNvPicPr/>
                      <p:nvPr/>
                    </p:nvPicPr>
                    <p:blipFill>
                      <a:blip r:embed="rId18"/>
                      <a:stretch>
                        <a:fillRect/>
                      </a:stretch>
                    </p:blipFill>
                    <p:spPr>
                      <a:xfrm>
                        <a:off x="3308154" y="5052178"/>
                        <a:ext cx="2868612" cy="608013"/>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5319C35B-48E4-4FDE-A1F6-D2E4543B81CA}"/>
              </a:ext>
            </a:extLst>
          </p:cNvPr>
          <p:cNvGraphicFramePr>
            <a:graphicFrameLocks noChangeAspect="1"/>
          </p:cNvGraphicFramePr>
          <p:nvPr/>
        </p:nvGraphicFramePr>
        <p:xfrm>
          <a:off x="2822869" y="5560374"/>
          <a:ext cx="2103437" cy="942975"/>
        </p:xfrm>
        <a:graphic>
          <a:graphicData uri="http://schemas.openxmlformats.org/presentationml/2006/ole">
            <mc:AlternateContent xmlns:mc="http://schemas.openxmlformats.org/markup-compatibility/2006">
              <mc:Choice xmlns:v="urn:schemas-microsoft-com:vml" Requires="v">
                <p:oleObj name="Equation" r:id="rId19" imgW="876240" imgH="393480" progId="Equation.DSMT4">
                  <p:embed/>
                </p:oleObj>
              </mc:Choice>
              <mc:Fallback>
                <p:oleObj name="Equation" r:id="rId19" imgW="876240" imgH="393480" progId="Equation.DSMT4">
                  <p:embed/>
                  <p:pic>
                    <p:nvPicPr>
                      <p:cNvPr id="15" name="Object 14">
                        <a:extLst>
                          <a:ext uri="{FF2B5EF4-FFF2-40B4-BE49-F238E27FC236}">
                            <a16:creationId xmlns:a16="http://schemas.microsoft.com/office/drawing/2014/main" id="{5319C35B-48E4-4FDE-A1F6-D2E4543B81CA}"/>
                          </a:ext>
                        </a:extLst>
                      </p:cNvPr>
                      <p:cNvPicPr/>
                      <p:nvPr/>
                    </p:nvPicPr>
                    <p:blipFill>
                      <a:blip r:embed="rId20"/>
                      <a:stretch>
                        <a:fillRect/>
                      </a:stretch>
                    </p:blipFill>
                    <p:spPr>
                      <a:xfrm>
                        <a:off x="2822869" y="5560374"/>
                        <a:ext cx="2103437" cy="942975"/>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3331FBC6-77D6-48F9-9317-149ABD46E8A7}"/>
              </a:ext>
            </a:extLst>
          </p:cNvPr>
          <p:cNvGraphicFramePr>
            <a:graphicFrameLocks noChangeAspect="1"/>
          </p:cNvGraphicFramePr>
          <p:nvPr/>
        </p:nvGraphicFramePr>
        <p:xfrm>
          <a:off x="5244461" y="5868601"/>
          <a:ext cx="2011363" cy="427037"/>
        </p:xfrm>
        <a:graphic>
          <a:graphicData uri="http://schemas.openxmlformats.org/presentationml/2006/ole">
            <mc:AlternateContent xmlns:mc="http://schemas.openxmlformats.org/markup-compatibility/2006">
              <mc:Choice xmlns:v="urn:schemas-microsoft-com:vml" Requires="v">
                <p:oleObj name="Equation" r:id="rId21" imgW="838080" imgH="177480" progId="Equation.DSMT4">
                  <p:embed/>
                </p:oleObj>
              </mc:Choice>
              <mc:Fallback>
                <p:oleObj name="Equation" r:id="rId21" imgW="838080" imgH="177480" progId="Equation.DSMT4">
                  <p:embed/>
                  <p:pic>
                    <p:nvPicPr>
                      <p:cNvPr id="16" name="Object 15">
                        <a:extLst>
                          <a:ext uri="{FF2B5EF4-FFF2-40B4-BE49-F238E27FC236}">
                            <a16:creationId xmlns:a16="http://schemas.microsoft.com/office/drawing/2014/main" id="{3331FBC6-77D6-48F9-9317-149ABD46E8A7}"/>
                          </a:ext>
                        </a:extLst>
                      </p:cNvPr>
                      <p:cNvPicPr/>
                      <p:nvPr/>
                    </p:nvPicPr>
                    <p:blipFill>
                      <a:blip r:embed="rId22"/>
                      <a:stretch>
                        <a:fillRect/>
                      </a:stretch>
                    </p:blipFill>
                    <p:spPr>
                      <a:xfrm>
                        <a:off x="5244461" y="5868601"/>
                        <a:ext cx="2011363" cy="427037"/>
                      </a:xfrm>
                      <a:prstGeom prst="rect">
                        <a:avLst/>
                      </a:prstGeom>
                    </p:spPr>
                  </p:pic>
                </p:oleObj>
              </mc:Fallback>
            </mc:AlternateContent>
          </a:graphicData>
        </a:graphic>
      </p:graphicFrame>
      <p:cxnSp>
        <p:nvCxnSpPr>
          <p:cNvPr id="17" name="Straight Connector 16">
            <a:extLst>
              <a:ext uri="{FF2B5EF4-FFF2-40B4-BE49-F238E27FC236}">
                <a16:creationId xmlns:a16="http://schemas.microsoft.com/office/drawing/2014/main" id="{3B79529D-FDBC-4736-82EF-6F9F757FECC6}"/>
              </a:ext>
            </a:extLst>
          </p:cNvPr>
          <p:cNvCxnSpPr>
            <a:cxnSpLocks/>
          </p:cNvCxnSpPr>
          <p:nvPr/>
        </p:nvCxnSpPr>
        <p:spPr>
          <a:xfrm>
            <a:off x="2971060" y="5817829"/>
            <a:ext cx="1782708" cy="35055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5FE6316C-3B91-4C2E-AF49-4B20B68CC269}"/>
              </a:ext>
            </a:extLst>
          </p:cNvPr>
          <p:cNvSpPr txBox="1">
            <a:spLocks/>
          </p:cNvSpPr>
          <p:nvPr/>
        </p:nvSpPr>
        <p:spPr>
          <a:xfrm>
            <a:off x="7255824" y="3895048"/>
            <a:ext cx="4572133" cy="13240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dirty="0">
                <a:solidFill>
                  <a:srgbClr val="FF0000"/>
                </a:solidFill>
              </a:rPr>
              <a:t>John was rowing at 6km/hr</a:t>
            </a:r>
          </a:p>
        </p:txBody>
      </p:sp>
    </p:spTree>
    <p:extLst>
      <p:ext uri="{BB962C8B-B14F-4D97-AF65-F5344CB8AC3E}">
        <p14:creationId xmlns:p14="http://schemas.microsoft.com/office/powerpoint/2010/main" val="277765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down)">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9">
                                            <p:txEl>
                                              <p:pRg st="0" end="0"/>
                                            </p:txEl>
                                          </p:spTgt>
                                        </p:tgtEl>
                                        <p:attrNameLst>
                                          <p:attrName>style.visibility</p:attrName>
                                        </p:attrNameLst>
                                      </p:cBhvr>
                                      <p:to>
                                        <p:strVal val="visible"/>
                                      </p:to>
                                    </p:set>
                                    <p:animEffect transition="in" filter="fade">
                                      <p:cBhvr>
                                        <p:cTn id="72"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0C9B86-0A39-4EC8-8A6D-82CD80A11C6A}"/>
              </a:ext>
            </a:extLst>
          </p:cNvPr>
          <p:cNvPicPr>
            <a:picLocks noChangeAspect="1"/>
          </p:cNvPicPr>
          <p:nvPr/>
        </p:nvPicPr>
        <p:blipFill>
          <a:blip r:embed="rId3"/>
          <a:stretch>
            <a:fillRect/>
          </a:stretch>
        </p:blipFill>
        <p:spPr>
          <a:xfrm>
            <a:off x="346933" y="147484"/>
            <a:ext cx="9607331" cy="678426"/>
          </a:xfrm>
          <a:prstGeom prst="rect">
            <a:avLst/>
          </a:prstGeom>
        </p:spPr>
      </p:pic>
      <p:pic>
        <p:nvPicPr>
          <p:cNvPr id="5" name="Picture 4">
            <a:extLst>
              <a:ext uri="{FF2B5EF4-FFF2-40B4-BE49-F238E27FC236}">
                <a16:creationId xmlns:a16="http://schemas.microsoft.com/office/drawing/2014/main" id="{23302239-BABD-4B81-8F03-776D7E7A1A4A}"/>
              </a:ext>
            </a:extLst>
          </p:cNvPr>
          <p:cNvPicPr>
            <a:picLocks noChangeAspect="1"/>
          </p:cNvPicPr>
          <p:nvPr/>
        </p:nvPicPr>
        <p:blipFill>
          <a:blip r:embed="rId4"/>
          <a:stretch>
            <a:fillRect/>
          </a:stretch>
        </p:blipFill>
        <p:spPr>
          <a:xfrm>
            <a:off x="346932" y="736497"/>
            <a:ext cx="7250819" cy="678426"/>
          </a:xfrm>
          <a:prstGeom prst="rect">
            <a:avLst/>
          </a:prstGeom>
        </p:spPr>
      </p:pic>
      <p:pic>
        <p:nvPicPr>
          <p:cNvPr id="6" name="Picture 5">
            <a:extLst>
              <a:ext uri="{FF2B5EF4-FFF2-40B4-BE49-F238E27FC236}">
                <a16:creationId xmlns:a16="http://schemas.microsoft.com/office/drawing/2014/main" id="{6E9C0689-8DEA-44A6-8CFC-11DDE67B1F2C}"/>
              </a:ext>
            </a:extLst>
          </p:cNvPr>
          <p:cNvPicPr>
            <a:picLocks noChangeAspect="1"/>
          </p:cNvPicPr>
          <p:nvPr/>
        </p:nvPicPr>
        <p:blipFill>
          <a:blip r:embed="rId5"/>
          <a:stretch>
            <a:fillRect/>
          </a:stretch>
        </p:blipFill>
        <p:spPr>
          <a:xfrm>
            <a:off x="346932" y="1545132"/>
            <a:ext cx="7815050" cy="458804"/>
          </a:xfrm>
          <a:prstGeom prst="rect">
            <a:avLst/>
          </a:prstGeom>
        </p:spPr>
      </p:pic>
      <p:pic>
        <p:nvPicPr>
          <p:cNvPr id="7" name="Picture 6">
            <a:extLst>
              <a:ext uri="{FF2B5EF4-FFF2-40B4-BE49-F238E27FC236}">
                <a16:creationId xmlns:a16="http://schemas.microsoft.com/office/drawing/2014/main" id="{3E139E21-4201-4238-85B3-DC2B30F1F04C}"/>
              </a:ext>
            </a:extLst>
          </p:cNvPr>
          <p:cNvPicPr>
            <a:picLocks noChangeAspect="1"/>
          </p:cNvPicPr>
          <p:nvPr/>
        </p:nvPicPr>
        <p:blipFill>
          <a:blip r:embed="rId6"/>
          <a:stretch>
            <a:fillRect/>
          </a:stretch>
        </p:blipFill>
        <p:spPr>
          <a:xfrm>
            <a:off x="8161982" y="1339704"/>
            <a:ext cx="3142657" cy="708236"/>
          </a:xfrm>
          <a:prstGeom prst="rect">
            <a:avLst/>
          </a:prstGeom>
        </p:spPr>
      </p:pic>
      <p:sp>
        <p:nvSpPr>
          <p:cNvPr id="8" name="Content Placeholder 2">
            <a:extLst>
              <a:ext uri="{FF2B5EF4-FFF2-40B4-BE49-F238E27FC236}">
                <a16:creationId xmlns:a16="http://schemas.microsoft.com/office/drawing/2014/main" id="{C4B92499-AF29-412B-AFA3-D0DEB0C477C4}"/>
              </a:ext>
            </a:extLst>
          </p:cNvPr>
          <p:cNvSpPr>
            <a:spLocks noGrp="1"/>
          </p:cNvSpPr>
          <p:nvPr>
            <p:ph idx="1"/>
          </p:nvPr>
        </p:nvSpPr>
        <p:spPr>
          <a:xfrm>
            <a:off x="203058" y="2081520"/>
            <a:ext cx="4124632" cy="622607"/>
          </a:xfrm>
        </p:spPr>
        <p:txBody>
          <a:bodyPr/>
          <a:lstStyle/>
          <a:p>
            <a:r>
              <a:rPr lang="en-CA" dirty="0"/>
              <a:t>1</a:t>
            </a:r>
            <a:r>
              <a:rPr lang="en-CA" baseline="30000" dirty="0"/>
              <a:t>st</a:t>
            </a:r>
            <a:r>
              <a:rPr lang="en-CA" dirty="0"/>
              <a:t> step: Make a chart</a:t>
            </a:r>
          </a:p>
        </p:txBody>
      </p:sp>
      <p:graphicFrame>
        <p:nvGraphicFramePr>
          <p:cNvPr id="9" name="Table 8">
            <a:extLst>
              <a:ext uri="{FF2B5EF4-FFF2-40B4-BE49-F238E27FC236}">
                <a16:creationId xmlns:a16="http://schemas.microsoft.com/office/drawing/2014/main" id="{734D1266-E56E-4272-AE0A-7D0D8025864B}"/>
              </a:ext>
            </a:extLst>
          </p:cNvPr>
          <p:cNvGraphicFramePr>
            <a:graphicFrameLocks noGrp="1"/>
          </p:cNvGraphicFramePr>
          <p:nvPr/>
        </p:nvGraphicFramePr>
        <p:xfrm>
          <a:off x="117987" y="2758577"/>
          <a:ext cx="6924712" cy="3906984"/>
        </p:xfrm>
        <a:graphic>
          <a:graphicData uri="http://schemas.openxmlformats.org/drawingml/2006/table">
            <a:tbl>
              <a:tblPr firstRow="1" bandRow="1">
                <a:tableStyleId>{5C22544A-7EE6-4342-B048-85BDC9FD1C3A}</a:tableStyleId>
              </a:tblPr>
              <a:tblGrid>
                <a:gridCol w="1731178">
                  <a:extLst>
                    <a:ext uri="{9D8B030D-6E8A-4147-A177-3AD203B41FA5}">
                      <a16:colId xmlns:a16="http://schemas.microsoft.com/office/drawing/2014/main" val="1550086178"/>
                    </a:ext>
                  </a:extLst>
                </a:gridCol>
                <a:gridCol w="1731178">
                  <a:extLst>
                    <a:ext uri="{9D8B030D-6E8A-4147-A177-3AD203B41FA5}">
                      <a16:colId xmlns:a16="http://schemas.microsoft.com/office/drawing/2014/main" val="1546742540"/>
                    </a:ext>
                  </a:extLst>
                </a:gridCol>
                <a:gridCol w="1731178">
                  <a:extLst>
                    <a:ext uri="{9D8B030D-6E8A-4147-A177-3AD203B41FA5}">
                      <a16:colId xmlns:a16="http://schemas.microsoft.com/office/drawing/2014/main" val="2235572949"/>
                    </a:ext>
                  </a:extLst>
                </a:gridCol>
                <a:gridCol w="1731178">
                  <a:extLst>
                    <a:ext uri="{9D8B030D-6E8A-4147-A177-3AD203B41FA5}">
                      <a16:colId xmlns:a16="http://schemas.microsoft.com/office/drawing/2014/main" val="1971622891"/>
                    </a:ext>
                  </a:extLst>
                </a:gridCol>
              </a:tblGrid>
              <a:tr h="540328">
                <a:tc>
                  <a:txBody>
                    <a:bodyPr/>
                    <a:lstStyle/>
                    <a:p>
                      <a:endParaRPr lang="en-CA" sz="3000" dirty="0"/>
                    </a:p>
                  </a:txBody>
                  <a:tcPr marT="41564" marB="41564"/>
                </a:tc>
                <a:tc>
                  <a:txBody>
                    <a:bodyPr/>
                    <a:lstStyle/>
                    <a:p>
                      <a:pPr algn="ctr"/>
                      <a:r>
                        <a:rPr lang="en-CA" sz="3000" dirty="0"/>
                        <a:t># of Shirts</a:t>
                      </a:r>
                    </a:p>
                  </a:txBody>
                  <a:tcPr marT="41564" marB="41564"/>
                </a:tc>
                <a:tc>
                  <a:txBody>
                    <a:bodyPr/>
                    <a:lstStyle/>
                    <a:p>
                      <a:pPr algn="ctr"/>
                      <a:r>
                        <a:rPr lang="en-CA" sz="3000" dirty="0"/>
                        <a:t>Cost per Shirt</a:t>
                      </a:r>
                    </a:p>
                  </a:txBody>
                  <a:tcPr marT="41564" marB="41564"/>
                </a:tc>
                <a:tc>
                  <a:txBody>
                    <a:bodyPr/>
                    <a:lstStyle/>
                    <a:p>
                      <a:pPr algn="ctr"/>
                      <a:r>
                        <a:rPr lang="en-CA" sz="3000" dirty="0"/>
                        <a:t>Total Amount</a:t>
                      </a:r>
                    </a:p>
                  </a:txBody>
                  <a:tcPr marT="41564" marB="41564"/>
                </a:tc>
                <a:extLst>
                  <a:ext uri="{0D108BD9-81ED-4DB2-BD59-A6C34878D82A}">
                    <a16:rowId xmlns:a16="http://schemas.microsoft.com/office/drawing/2014/main" val="1822594431"/>
                  </a:ext>
                </a:extLst>
              </a:tr>
              <a:tr h="997528">
                <a:tc>
                  <a:txBody>
                    <a:bodyPr/>
                    <a:lstStyle/>
                    <a:p>
                      <a:r>
                        <a:rPr lang="en-CA" sz="3000" dirty="0"/>
                        <a:t>Expense and Cost</a:t>
                      </a:r>
                    </a:p>
                  </a:txBody>
                  <a:tcPr marT="41564" marB="41564"/>
                </a:tc>
                <a:tc>
                  <a:txBody>
                    <a:bodyPr/>
                    <a:lstStyle/>
                    <a:p>
                      <a:endParaRPr lang="en-CA" sz="3000" dirty="0"/>
                    </a:p>
                  </a:txBody>
                  <a:tcPr marT="41564" marB="41564"/>
                </a:tc>
                <a:tc>
                  <a:txBody>
                    <a:bodyPr/>
                    <a:lstStyle/>
                    <a:p>
                      <a:endParaRPr lang="en-CA" sz="3000" dirty="0"/>
                    </a:p>
                  </a:txBody>
                  <a:tcPr marT="41564" marB="41564"/>
                </a:tc>
                <a:tc>
                  <a:txBody>
                    <a:bodyPr/>
                    <a:lstStyle/>
                    <a:p>
                      <a:endParaRPr lang="en-CA" sz="3000" dirty="0"/>
                    </a:p>
                  </a:txBody>
                  <a:tcPr marT="41564" marB="41564"/>
                </a:tc>
                <a:extLst>
                  <a:ext uri="{0D108BD9-81ED-4DB2-BD59-A6C34878D82A}">
                    <a16:rowId xmlns:a16="http://schemas.microsoft.com/office/drawing/2014/main" val="2562216376"/>
                  </a:ext>
                </a:extLst>
              </a:tr>
              <a:tr h="997528">
                <a:tc>
                  <a:txBody>
                    <a:bodyPr/>
                    <a:lstStyle/>
                    <a:p>
                      <a:r>
                        <a:rPr lang="en-CA" sz="3000" dirty="0"/>
                        <a:t>Revenue Sales</a:t>
                      </a:r>
                    </a:p>
                  </a:txBody>
                  <a:tcPr marT="41564" marB="41564"/>
                </a:tc>
                <a:tc>
                  <a:txBody>
                    <a:bodyPr/>
                    <a:lstStyle/>
                    <a:p>
                      <a:endParaRPr lang="en-CA" sz="3000" dirty="0"/>
                    </a:p>
                  </a:txBody>
                  <a:tcPr marT="41564" marB="41564"/>
                </a:tc>
                <a:tc>
                  <a:txBody>
                    <a:bodyPr/>
                    <a:lstStyle/>
                    <a:p>
                      <a:endParaRPr lang="en-CA" sz="3000" dirty="0"/>
                    </a:p>
                  </a:txBody>
                  <a:tcPr marT="41564" marB="41564"/>
                </a:tc>
                <a:tc>
                  <a:txBody>
                    <a:bodyPr/>
                    <a:lstStyle/>
                    <a:p>
                      <a:endParaRPr lang="en-CA" sz="3000" dirty="0"/>
                    </a:p>
                  </a:txBody>
                  <a:tcPr marT="41564" marB="41564"/>
                </a:tc>
                <a:extLst>
                  <a:ext uri="{0D108BD9-81ED-4DB2-BD59-A6C34878D82A}">
                    <a16:rowId xmlns:a16="http://schemas.microsoft.com/office/drawing/2014/main" val="1771739392"/>
                  </a:ext>
                </a:extLst>
              </a:tr>
            </a:tbl>
          </a:graphicData>
        </a:graphic>
      </p:graphicFrame>
      <p:graphicFrame>
        <p:nvGraphicFramePr>
          <p:cNvPr id="10" name="Object 9">
            <a:extLst>
              <a:ext uri="{FF2B5EF4-FFF2-40B4-BE49-F238E27FC236}">
                <a16:creationId xmlns:a16="http://schemas.microsoft.com/office/drawing/2014/main" id="{C84565F4-DFEA-4B63-BE55-D42AE8EE82C1}"/>
              </a:ext>
            </a:extLst>
          </p:cNvPr>
          <p:cNvGraphicFramePr>
            <a:graphicFrameLocks noChangeAspect="1"/>
          </p:cNvGraphicFramePr>
          <p:nvPr/>
        </p:nvGraphicFramePr>
        <p:xfrm>
          <a:off x="2544763" y="4006850"/>
          <a:ext cx="392112" cy="354013"/>
        </p:xfrm>
        <a:graphic>
          <a:graphicData uri="http://schemas.openxmlformats.org/presentationml/2006/ole">
            <mc:AlternateContent xmlns:mc="http://schemas.openxmlformats.org/markup-compatibility/2006">
              <mc:Choice xmlns:v="urn:schemas-microsoft-com:vml" Requires="v">
                <p:oleObj name="Equation" r:id="rId7" imgW="126720" imgH="139680" progId="Equation.DSMT4">
                  <p:embed/>
                </p:oleObj>
              </mc:Choice>
              <mc:Fallback>
                <p:oleObj name="Equation" r:id="rId7" imgW="126720" imgH="139680" progId="Equation.DSMT4">
                  <p:embed/>
                  <p:pic>
                    <p:nvPicPr>
                      <p:cNvPr id="10" name="Object 9">
                        <a:extLst>
                          <a:ext uri="{FF2B5EF4-FFF2-40B4-BE49-F238E27FC236}">
                            <a16:creationId xmlns:a16="http://schemas.microsoft.com/office/drawing/2014/main" id="{C84565F4-DFEA-4B63-BE55-D42AE8EE82C1}"/>
                          </a:ext>
                        </a:extLst>
                      </p:cNvPr>
                      <p:cNvPicPr/>
                      <p:nvPr/>
                    </p:nvPicPr>
                    <p:blipFill>
                      <a:blip r:embed="rId8"/>
                      <a:stretch>
                        <a:fillRect/>
                      </a:stretch>
                    </p:blipFill>
                    <p:spPr>
                      <a:xfrm>
                        <a:off x="2544763" y="4006850"/>
                        <a:ext cx="392112" cy="354013"/>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67E83713-8DA6-49B7-A23F-4A053DBD6A49}"/>
              </a:ext>
            </a:extLst>
          </p:cNvPr>
          <p:cNvGraphicFramePr>
            <a:graphicFrameLocks noChangeAspect="1"/>
          </p:cNvGraphicFramePr>
          <p:nvPr/>
        </p:nvGraphicFramePr>
        <p:xfrm>
          <a:off x="2127813" y="4863605"/>
          <a:ext cx="1058862" cy="449263"/>
        </p:xfrm>
        <a:graphic>
          <a:graphicData uri="http://schemas.openxmlformats.org/presentationml/2006/ole">
            <mc:AlternateContent xmlns:mc="http://schemas.openxmlformats.org/markup-compatibility/2006">
              <mc:Choice xmlns:v="urn:schemas-microsoft-com:vml" Requires="v">
                <p:oleObj name="Equation" r:id="rId9" imgW="342720" imgH="177480" progId="Equation.DSMT4">
                  <p:embed/>
                </p:oleObj>
              </mc:Choice>
              <mc:Fallback>
                <p:oleObj name="Equation" r:id="rId9" imgW="342720" imgH="177480" progId="Equation.DSMT4">
                  <p:embed/>
                  <p:pic>
                    <p:nvPicPr>
                      <p:cNvPr id="11" name="Object 10">
                        <a:extLst>
                          <a:ext uri="{FF2B5EF4-FFF2-40B4-BE49-F238E27FC236}">
                            <a16:creationId xmlns:a16="http://schemas.microsoft.com/office/drawing/2014/main" id="{67E83713-8DA6-49B7-A23F-4A053DBD6A49}"/>
                          </a:ext>
                        </a:extLst>
                      </p:cNvPr>
                      <p:cNvPicPr/>
                      <p:nvPr/>
                    </p:nvPicPr>
                    <p:blipFill>
                      <a:blip r:embed="rId10"/>
                      <a:stretch>
                        <a:fillRect/>
                      </a:stretch>
                    </p:blipFill>
                    <p:spPr>
                      <a:xfrm>
                        <a:off x="2127813" y="4863605"/>
                        <a:ext cx="1058862" cy="449263"/>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692EE0BD-1A0A-47D9-9D4E-3ADCC79FBF30}"/>
              </a:ext>
            </a:extLst>
          </p:cNvPr>
          <p:cNvGraphicFramePr>
            <a:graphicFrameLocks noChangeAspect="1"/>
          </p:cNvGraphicFramePr>
          <p:nvPr/>
        </p:nvGraphicFramePr>
        <p:xfrm>
          <a:off x="5761652" y="3917347"/>
          <a:ext cx="860425" cy="450850"/>
        </p:xfrm>
        <a:graphic>
          <a:graphicData uri="http://schemas.openxmlformats.org/presentationml/2006/ole">
            <mc:AlternateContent xmlns:mc="http://schemas.openxmlformats.org/markup-compatibility/2006">
              <mc:Choice xmlns:v="urn:schemas-microsoft-com:vml" Requires="v">
                <p:oleObj name="Equation" r:id="rId11" imgW="279360" imgH="177480" progId="Equation.DSMT4">
                  <p:embed/>
                </p:oleObj>
              </mc:Choice>
              <mc:Fallback>
                <p:oleObj name="Equation" r:id="rId11" imgW="279360" imgH="177480" progId="Equation.DSMT4">
                  <p:embed/>
                  <p:pic>
                    <p:nvPicPr>
                      <p:cNvPr id="12" name="Object 11">
                        <a:extLst>
                          <a:ext uri="{FF2B5EF4-FFF2-40B4-BE49-F238E27FC236}">
                            <a16:creationId xmlns:a16="http://schemas.microsoft.com/office/drawing/2014/main" id="{692EE0BD-1A0A-47D9-9D4E-3ADCC79FBF30}"/>
                          </a:ext>
                        </a:extLst>
                      </p:cNvPr>
                      <p:cNvPicPr/>
                      <p:nvPr/>
                    </p:nvPicPr>
                    <p:blipFill>
                      <a:blip r:embed="rId12"/>
                      <a:stretch>
                        <a:fillRect/>
                      </a:stretch>
                    </p:blipFill>
                    <p:spPr>
                      <a:xfrm>
                        <a:off x="5761652" y="3917347"/>
                        <a:ext cx="860425" cy="45085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C8BE6625-0ECE-46BE-8EAF-0990381807F6}"/>
              </a:ext>
            </a:extLst>
          </p:cNvPr>
          <p:cNvGraphicFramePr>
            <a:graphicFrameLocks noChangeAspect="1"/>
          </p:cNvGraphicFramePr>
          <p:nvPr/>
        </p:nvGraphicFramePr>
        <p:xfrm>
          <a:off x="4079722" y="3828408"/>
          <a:ext cx="775157" cy="823605"/>
        </p:xfrm>
        <a:graphic>
          <a:graphicData uri="http://schemas.openxmlformats.org/presentationml/2006/ole">
            <mc:AlternateContent xmlns:mc="http://schemas.openxmlformats.org/markup-compatibility/2006">
              <mc:Choice xmlns:v="urn:schemas-microsoft-com:vml" Requires="v">
                <p:oleObj name="Equation" r:id="rId13" imgW="304560" imgH="393480" progId="Equation.DSMT4">
                  <p:embed/>
                </p:oleObj>
              </mc:Choice>
              <mc:Fallback>
                <p:oleObj name="Equation" r:id="rId13" imgW="304560" imgH="393480" progId="Equation.DSMT4">
                  <p:embed/>
                  <p:pic>
                    <p:nvPicPr>
                      <p:cNvPr id="13" name="Object 12">
                        <a:extLst>
                          <a:ext uri="{FF2B5EF4-FFF2-40B4-BE49-F238E27FC236}">
                            <a16:creationId xmlns:a16="http://schemas.microsoft.com/office/drawing/2014/main" id="{C8BE6625-0ECE-46BE-8EAF-0990381807F6}"/>
                          </a:ext>
                        </a:extLst>
                      </p:cNvPr>
                      <p:cNvPicPr/>
                      <p:nvPr/>
                    </p:nvPicPr>
                    <p:blipFill>
                      <a:blip r:embed="rId14"/>
                      <a:stretch>
                        <a:fillRect/>
                      </a:stretch>
                    </p:blipFill>
                    <p:spPr>
                      <a:xfrm>
                        <a:off x="4079722" y="3828408"/>
                        <a:ext cx="775157" cy="823605"/>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92F7BCD5-9BED-48AF-B6F7-53B8F387B9CF}"/>
              </a:ext>
            </a:extLst>
          </p:cNvPr>
          <p:cNvGraphicFramePr>
            <a:graphicFrameLocks noChangeAspect="1"/>
          </p:cNvGraphicFramePr>
          <p:nvPr/>
        </p:nvGraphicFramePr>
        <p:xfrm>
          <a:off x="5775171" y="4977171"/>
          <a:ext cx="822325" cy="450850"/>
        </p:xfrm>
        <a:graphic>
          <a:graphicData uri="http://schemas.openxmlformats.org/presentationml/2006/ole">
            <mc:AlternateContent xmlns:mc="http://schemas.openxmlformats.org/markup-compatibility/2006">
              <mc:Choice xmlns:v="urn:schemas-microsoft-com:vml" Requires="v">
                <p:oleObj name="Equation" r:id="rId15" imgW="266400" imgH="177480" progId="Equation.DSMT4">
                  <p:embed/>
                </p:oleObj>
              </mc:Choice>
              <mc:Fallback>
                <p:oleObj name="Equation" r:id="rId15" imgW="266400" imgH="177480" progId="Equation.DSMT4">
                  <p:embed/>
                  <p:pic>
                    <p:nvPicPr>
                      <p:cNvPr id="14" name="Object 13">
                        <a:extLst>
                          <a:ext uri="{FF2B5EF4-FFF2-40B4-BE49-F238E27FC236}">
                            <a16:creationId xmlns:a16="http://schemas.microsoft.com/office/drawing/2014/main" id="{92F7BCD5-9BED-48AF-B6F7-53B8F387B9CF}"/>
                          </a:ext>
                        </a:extLst>
                      </p:cNvPr>
                      <p:cNvPicPr/>
                      <p:nvPr/>
                    </p:nvPicPr>
                    <p:blipFill>
                      <a:blip r:embed="rId16"/>
                      <a:stretch>
                        <a:fillRect/>
                      </a:stretch>
                    </p:blipFill>
                    <p:spPr>
                      <a:xfrm>
                        <a:off x="5775171" y="4977171"/>
                        <a:ext cx="822325" cy="45085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61966FF9-76D2-4C66-B787-1F4099519384}"/>
              </a:ext>
            </a:extLst>
          </p:cNvPr>
          <p:cNvGraphicFramePr>
            <a:graphicFrameLocks noChangeAspect="1"/>
          </p:cNvGraphicFramePr>
          <p:nvPr/>
        </p:nvGraphicFramePr>
        <p:xfrm>
          <a:off x="3981197" y="4774200"/>
          <a:ext cx="936212" cy="823605"/>
        </p:xfrm>
        <a:graphic>
          <a:graphicData uri="http://schemas.openxmlformats.org/presentationml/2006/ole">
            <mc:AlternateContent xmlns:mc="http://schemas.openxmlformats.org/markup-compatibility/2006">
              <mc:Choice xmlns:v="urn:schemas-microsoft-com:vml" Requires="v">
                <p:oleObj name="Equation" r:id="rId17" imgW="368280" imgH="393480" progId="Equation.DSMT4">
                  <p:embed/>
                </p:oleObj>
              </mc:Choice>
              <mc:Fallback>
                <p:oleObj name="Equation" r:id="rId17" imgW="368280" imgH="393480" progId="Equation.DSMT4">
                  <p:embed/>
                  <p:pic>
                    <p:nvPicPr>
                      <p:cNvPr id="15" name="Object 14">
                        <a:extLst>
                          <a:ext uri="{FF2B5EF4-FFF2-40B4-BE49-F238E27FC236}">
                            <a16:creationId xmlns:a16="http://schemas.microsoft.com/office/drawing/2014/main" id="{61966FF9-76D2-4C66-B787-1F4099519384}"/>
                          </a:ext>
                        </a:extLst>
                      </p:cNvPr>
                      <p:cNvPicPr/>
                      <p:nvPr/>
                    </p:nvPicPr>
                    <p:blipFill>
                      <a:blip r:embed="rId18"/>
                      <a:stretch>
                        <a:fillRect/>
                      </a:stretch>
                    </p:blipFill>
                    <p:spPr>
                      <a:xfrm>
                        <a:off x="3981197" y="4774200"/>
                        <a:ext cx="936212" cy="823605"/>
                      </a:xfrm>
                      <a:prstGeom prst="rect">
                        <a:avLst/>
                      </a:prstGeom>
                    </p:spPr>
                  </p:pic>
                </p:oleObj>
              </mc:Fallback>
            </mc:AlternateContent>
          </a:graphicData>
        </a:graphic>
      </p:graphicFrame>
      <p:sp>
        <p:nvSpPr>
          <p:cNvPr id="16" name="Content Placeholder 2">
            <a:extLst>
              <a:ext uri="{FF2B5EF4-FFF2-40B4-BE49-F238E27FC236}">
                <a16:creationId xmlns:a16="http://schemas.microsoft.com/office/drawing/2014/main" id="{5CCF0911-87CE-45FB-B588-583309F986C9}"/>
              </a:ext>
            </a:extLst>
          </p:cNvPr>
          <p:cNvSpPr txBox="1">
            <a:spLocks/>
          </p:cNvSpPr>
          <p:nvPr/>
        </p:nvSpPr>
        <p:spPr>
          <a:xfrm>
            <a:off x="7318974" y="2561734"/>
            <a:ext cx="4124632" cy="622607"/>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Profit = Revenue - Expense</a:t>
            </a:r>
          </a:p>
        </p:txBody>
      </p:sp>
      <p:graphicFrame>
        <p:nvGraphicFramePr>
          <p:cNvPr id="17" name="Object 16">
            <a:extLst>
              <a:ext uri="{FF2B5EF4-FFF2-40B4-BE49-F238E27FC236}">
                <a16:creationId xmlns:a16="http://schemas.microsoft.com/office/drawing/2014/main" id="{33C23859-9842-4860-9025-8F324C1B2302}"/>
              </a:ext>
            </a:extLst>
          </p:cNvPr>
          <p:cNvGraphicFramePr>
            <a:graphicFrameLocks noChangeAspect="1"/>
          </p:cNvGraphicFramePr>
          <p:nvPr/>
        </p:nvGraphicFramePr>
        <p:xfrm>
          <a:off x="7337425" y="3094038"/>
          <a:ext cx="1223963" cy="823912"/>
        </p:xfrm>
        <a:graphic>
          <a:graphicData uri="http://schemas.openxmlformats.org/presentationml/2006/ole">
            <mc:AlternateContent xmlns:mc="http://schemas.openxmlformats.org/markup-compatibility/2006">
              <mc:Choice xmlns:v="urn:schemas-microsoft-com:vml" Requires="v">
                <p:oleObj name="Equation" r:id="rId19" imgW="482400" imgH="393480" progId="Equation.DSMT4">
                  <p:embed/>
                </p:oleObj>
              </mc:Choice>
              <mc:Fallback>
                <p:oleObj name="Equation" r:id="rId19" imgW="482400" imgH="393480" progId="Equation.DSMT4">
                  <p:embed/>
                  <p:pic>
                    <p:nvPicPr>
                      <p:cNvPr id="17" name="Object 16">
                        <a:extLst>
                          <a:ext uri="{FF2B5EF4-FFF2-40B4-BE49-F238E27FC236}">
                            <a16:creationId xmlns:a16="http://schemas.microsoft.com/office/drawing/2014/main" id="{33C23859-9842-4860-9025-8F324C1B2302}"/>
                          </a:ext>
                        </a:extLst>
                      </p:cNvPr>
                      <p:cNvPicPr/>
                      <p:nvPr/>
                    </p:nvPicPr>
                    <p:blipFill>
                      <a:blip r:embed="rId20"/>
                      <a:stretch>
                        <a:fillRect/>
                      </a:stretch>
                    </p:blipFill>
                    <p:spPr>
                      <a:xfrm>
                        <a:off x="7337425" y="3094038"/>
                        <a:ext cx="1223963" cy="823912"/>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8A48C886-C4EF-486A-B39B-CDEF23D51445}"/>
              </a:ext>
            </a:extLst>
          </p:cNvPr>
          <p:cNvGraphicFramePr>
            <a:graphicFrameLocks noChangeAspect="1"/>
          </p:cNvGraphicFramePr>
          <p:nvPr/>
        </p:nvGraphicFramePr>
        <p:xfrm>
          <a:off x="8586121" y="3097213"/>
          <a:ext cx="1065213" cy="823912"/>
        </p:xfrm>
        <a:graphic>
          <a:graphicData uri="http://schemas.openxmlformats.org/presentationml/2006/ole">
            <mc:AlternateContent xmlns:mc="http://schemas.openxmlformats.org/markup-compatibility/2006">
              <mc:Choice xmlns:v="urn:schemas-microsoft-com:vml" Requires="v">
                <p:oleObj name="Equation" r:id="rId21" imgW="419040" imgH="393480" progId="Equation.DSMT4">
                  <p:embed/>
                </p:oleObj>
              </mc:Choice>
              <mc:Fallback>
                <p:oleObj name="Equation" r:id="rId21" imgW="419040" imgH="393480" progId="Equation.DSMT4">
                  <p:embed/>
                  <p:pic>
                    <p:nvPicPr>
                      <p:cNvPr id="18" name="Object 17">
                        <a:extLst>
                          <a:ext uri="{FF2B5EF4-FFF2-40B4-BE49-F238E27FC236}">
                            <a16:creationId xmlns:a16="http://schemas.microsoft.com/office/drawing/2014/main" id="{8A48C886-C4EF-486A-B39B-CDEF23D51445}"/>
                          </a:ext>
                        </a:extLst>
                      </p:cNvPr>
                      <p:cNvPicPr/>
                      <p:nvPr/>
                    </p:nvPicPr>
                    <p:blipFill>
                      <a:blip r:embed="rId22"/>
                      <a:stretch>
                        <a:fillRect/>
                      </a:stretch>
                    </p:blipFill>
                    <p:spPr>
                      <a:xfrm>
                        <a:off x="8586121" y="3097213"/>
                        <a:ext cx="1065213" cy="823912"/>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F7D4CBD4-E280-44B3-ABAC-973014BCD646}"/>
              </a:ext>
            </a:extLst>
          </p:cNvPr>
          <p:cNvGraphicFramePr>
            <a:graphicFrameLocks noChangeAspect="1"/>
          </p:cNvGraphicFramePr>
          <p:nvPr/>
        </p:nvGraphicFramePr>
        <p:xfrm>
          <a:off x="9651334" y="3297792"/>
          <a:ext cx="450850" cy="371475"/>
        </p:xfrm>
        <a:graphic>
          <a:graphicData uri="http://schemas.openxmlformats.org/presentationml/2006/ole">
            <mc:AlternateContent xmlns:mc="http://schemas.openxmlformats.org/markup-compatibility/2006">
              <mc:Choice xmlns:v="urn:schemas-microsoft-com:vml" Requires="v">
                <p:oleObj name="Equation" r:id="rId23" imgW="177480" imgH="177480" progId="Equation.DSMT4">
                  <p:embed/>
                </p:oleObj>
              </mc:Choice>
              <mc:Fallback>
                <p:oleObj name="Equation" r:id="rId23" imgW="177480" imgH="177480" progId="Equation.DSMT4">
                  <p:embed/>
                  <p:pic>
                    <p:nvPicPr>
                      <p:cNvPr id="19" name="Object 18">
                        <a:extLst>
                          <a:ext uri="{FF2B5EF4-FFF2-40B4-BE49-F238E27FC236}">
                            <a16:creationId xmlns:a16="http://schemas.microsoft.com/office/drawing/2014/main" id="{F7D4CBD4-E280-44B3-ABAC-973014BCD646}"/>
                          </a:ext>
                        </a:extLst>
                      </p:cNvPr>
                      <p:cNvPicPr/>
                      <p:nvPr/>
                    </p:nvPicPr>
                    <p:blipFill>
                      <a:blip r:embed="rId24"/>
                      <a:stretch>
                        <a:fillRect/>
                      </a:stretch>
                    </p:blipFill>
                    <p:spPr>
                      <a:xfrm>
                        <a:off x="9651334" y="3297792"/>
                        <a:ext cx="450850" cy="371475"/>
                      </a:xfrm>
                      <a:prstGeom prst="rect">
                        <a:avLst/>
                      </a:prstGeom>
                    </p:spPr>
                  </p:pic>
                </p:oleObj>
              </mc:Fallback>
            </mc:AlternateContent>
          </a:graphicData>
        </a:graphic>
      </p:graphicFrame>
    </p:spTree>
    <p:extLst>
      <p:ext uri="{BB962C8B-B14F-4D97-AF65-F5344CB8AC3E}">
        <p14:creationId xmlns:p14="http://schemas.microsoft.com/office/powerpoint/2010/main" val="354995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xEl>
                                              <p:pRg st="0" end="0"/>
                                            </p:txEl>
                                          </p:spTgt>
                                        </p:tgtEl>
                                        <p:attrNameLst>
                                          <p:attrName>style.visibility</p:attrName>
                                        </p:attrNameLst>
                                      </p:cBhvr>
                                      <p:to>
                                        <p:strVal val="visible"/>
                                      </p:to>
                                    </p:set>
                                    <p:animEffect transition="in" filter="fade">
                                      <p:cBhvr>
                                        <p:cTn id="47" dur="500"/>
                                        <p:tgtEl>
                                          <p:spTgt spid="16">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2D9169FF-F2F5-4557-9323-CF147539CAEE}"/>
              </a:ext>
            </a:extLst>
          </p:cNvPr>
          <p:cNvGraphicFramePr>
            <a:graphicFrameLocks noChangeAspect="1"/>
          </p:cNvGraphicFramePr>
          <p:nvPr/>
        </p:nvGraphicFramePr>
        <p:xfrm>
          <a:off x="1134588" y="681037"/>
          <a:ext cx="1223963" cy="823912"/>
        </p:xfrm>
        <a:graphic>
          <a:graphicData uri="http://schemas.openxmlformats.org/presentationml/2006/ole">
            <mc:AlternateContent xmlns:mc="http://schemas.openxmlformats.org/markup-compatibility/2006">
              <mc:Choice xmlns:v="urn:schemas-microsoft-com:vml" Requires="v">
                <p:oleObj name="Equation" r:id="rId3" imgW="482400" imgH="393480" progId="Equation.DSMT4">
                  <p:embed/>
                </p:oleObj>
              </mc:Choice>
              <mc:Fallback>
                <p:oleObj name="Equation" r:id="rId3" imgW="482400" imgH="393480" progId="Equation.DSMT4">
                  <p:embed/>
                  <p:pic>
                    <p:nvPicPr>
                      <p:cNvPr id="4" name="Object 3">
                        <a:extLst>
                          <a:ext uri="{FF2B5EF4-FFF2-40B4-BE49-F238E27FC236}">
                            <a16:creationId xmlns:a16="http://schemas.microsoft.com/office/drawing/2014/main" id="{2D9169FF-F2F5-4557-9323-CF147539CAEE}"/>
                          </a:ext>
                        </a:extLst>
                      </p:cNvPr>
                      <p:cNvPicPr/>
                      <p:nvPr/>
                    </p:nvPicPr>
                    <p:blipFill>
                      <a:blip r:embed="rId4"/>
                      <a:stretch>
                        <a:fillRect/>
                      </a:stretch>
                    </p:blipFill>
                    <p:spPr>
                      <a:xfrm>
                        <a:off x="1134588" y="681037"/>
                        <a:ext cx="1223963" cy="823912"/>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1D3436F8-92BC-4A34-840E-64EF71D57DAB}"/>
              </a:ext>
            </a:extLst>
          </p:cNvPr>
          <p:cNvGraphicFramePr>
            <a:graphicFrameLocks noChangeAspect="1"/>
          </p:cNvGraphicFramePr>
          <p:nvPr/>
        </p:nvGraphicFramePr>
        <p:xfrm>
          <a:off x="2383284" y="684212"/>
          <a:ext cx="1065213" cy="823912"/>
        </p:xfrm>
        <a:graphic>
          <a:graphicData uri="http://schemas.openxmlformats.org/presentationml/2006/ole">
            <mc:AlternateContent xmlns:mc="http://schemas.openxmlformats.org/markup-compatibility/2006">
              <mc:Choice xmlns:v="urn:schemas-microsoft-com:vml" Requires="v">
                <p:oleObj name="Equation" r:id="rId5" imgW="419040" imgH="393480" progId="Equation.DSMT4">
                  <p:embed/>
                </p:oleObj>
              </mc:Choice>
              <mc:Fallback>
                <p:oleObj name="Equation" r:id="rId5" imgW="419040" imgH="393480" progId="Equation.DSMT4">
                  <p:embed/>
                  <p:pic>
                    <p:nvPicPr>
                      <p:cNvPr id="5" name="Object 4">
                        <a:extLst>
                          <a:ext uri="{FF2B5EF4-FFF2-40B4-BE49-F238E27FC236}">
                            <a16:creationId xmlns:a16="http://schemas.microsoft.com/office/drawing/2014/main" id="{1D3436F8-92BC-4A34-840E-64EF71D57DAB}"/>
                          </a:ext>
                        </a:extLst>
                      </p:cNvPr>
                      <p:cNvPicPr/>
                      <p:nvPr/>
                    </p:nvPicPr>
                    <p:blipFill>
                      <a:blip r:embed="rId6"/>
                      <a:stretch>
                        <a:fillRect/>
                      </a:stretch>
                    </p:blipFill>
                    <p:spPr>
                      <a:xfrm>
                        <a:off x="2383284" y="684212"/>
                        <a:ext cx="1065213" cy="823912"/>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40C263BF-8211-4B0A-A984-9950FD0C39C9}"/>
              </a:ext>
            </a:extLst>
          </p:cNvPr>
          <p:cNvGraphicFramePr>
            <a:graphicFrameLocks noChangeAspect="1"/>
          </p:cNvGraphicFramePr>
          <p:nvPr/>
        </p:nvGraphicFramePr>
        <p:xfrm>
          <a:off x="3448497" y="884791"/>
          <a:ext cx="450850" cy="371475"/>
        </p:xfrm>
        <a:graphic>
          <a:graphicData uri="http://schemas.openxmlformats.org/presentationml/2006/ole">
            <mc:AlternateContent xmlns:mc="http://schemas.openxmlformats.org/markup-compatibility/2006">
              <mc:Choice xmlns:v="urn:schemas-microsoft-com:vml" Requires="v">
                <p:oleObj name="Equation" r:id="rId7" imgW="177480" imgH="177480" progId="Equation.DSMT4">
                  <p:embed/>
                </p:oleObj>
              </mc:Choice>
              <mc:Fallback>
                <p:oleObj name="Equation" r:id="rId7" imgW="177480" imgH="177480" progId="Equation.DSMT4">
                  <p:embed/>
                  <p:pic>
                    <p:nvPicPr>
                      <p:cNvPr id="6" name="Object 5">
                        <a:extLst>
                          <a:ext uri="{FF2B5EF4-FFF2-40B4-BE49-F238E27FC236}">
                            <a16:creationId xmlns:a16="http://schemas.microsoft.com/office/drawing/2014/main" id="{40C263BF-8211-4B0A-A984-9950FD0C39C9}"/>
                          </a:ext>
                        </a:extLst>
                      </p:cNvPr>
                      <p:cNvPicPr/>
                      <p:nvPr/>
                    </p:nvPicPr>
                    <p:blipFill>
                      <a:blip r:embed="rId8"/>
                      <a:stretch>
                        <a:fillRect/>
                      </a:stretch>
                    </p:blipFill>
                    <p:spPr>
                      <a:xfrm>
                        <a:off x="3448497" y="884791"/>
                        <a:ext cx="450850" cy="371475"/>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367C84BB-CD04-462E-81DE-D17A9A103ED0}"/>
              </a:ext>
            </a:extLst>
          </p:cNvPr>
          <p:cNvGraphicFramePr>
            <a:graphicFrameLocks noChangeAspect="1"/>
          </p:cNvGraphicFramePr>
          <p:nvPr/>
        </p:nvGraphicFramePr>
        <p:xfrm>
          <a:off x="1251882" y="1949859"/>
          <a:ext cx="5024438" cy="531812"/>
        </p:xfrm>
        <a:graphic>
          <a:graphicData uri="http://schemas.openxmlformats.org/presentationml/2006/ole">
            <mc:AlternateContent xmlns:mc="http://schemas.openxmlformats.org/markup-compatibility/2006">
              <mc:Choice xmlns:v="urn:schemas-microsoft-com:vml" Requires="v">
                <p:oleObj name="Equation" r:id="rId9" imgW="1981080" imgH="253800" progId="Equation.DSMT4">
                  <p:embed/>
                </p:oleObj>
              </mc:Choice>
              <mc:Fallback>
                <p:oleObj name="Equation" r:id="rId9" imgW="1981080" imgH="253800" progId="Equation.DSMT4">
                  <p:embed/>
                  <p:pic>
                    <p:nvPicPr>
                      <p:cNvPr id="8" name="Object 7">
                        <a:extLst>
                          <a:ext uri="{FF2B5EF4-FFF2-40B4-BE49-F238E27FC236}">
                            <a16:creationId xmlns:a16="http://schemas.microsoft.com/office/drawing/2014/main" id="{367C84BB-CD04-462E-81DE-D17A9A103ED0}"/>
                          </a:ext>
                        </a:extLst>
                      </p:cNvPr>
                      <p:cNvPicPr/>
                      <p:nvPr/>
                    </p:nvPicPr>
                    <p:blipFill>
                      <a:blip r:embed="rId10"/>
                      <a:stretch>
                        <a:fillRect/>
                      </a:stretch>
                    </p:blipFill>
                    <p:spPr>
                      <a:xfrm>
                        <a:off x="1251882" y="1949859"/>
                        <a:ext cx="5024438" cy="531812"/>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DB5A9445-549D-4304-924C-65284CB4D2D2}"/>
              </a:ext>
            </a:extLst>
          </p:cNvPr>
          <p:cNvGraphicFramePr>
            <a:graphicFrameLocks noChangeAspect="1"/>
          </p:cNvGraphicFramePr>
          <p:nvPr/>
        </p:nvGraphicFramePr>
        <p:xfrm>
          <a:off x="1251882" y="2610210"/>
          <a:ext cx="5056188" cy="425450"/>
        </p:xfrm>
        <a:graphic>
          <a:graphicData uri="http://schemas.openxmlformats.org/presentationml/2006/ole">
            <mc:AlternateContent xmlns:mc="http://schemas.openxmlformats.org/markup-compatibility/2006">
              <mc:Choice xmlns:v="urn:schemas-microsoft-com:vml" Requires="v">
                <p:oleObj name="Equation" r:id="rId11" imgW="1993680" imgH="203040" progId="Equation.DSMT4">
                  <p:embed/>
                </p:oleObj>
              </mc:Choice>
              <mc:Fallback>
                <p:oleObj name="Equation" r:id="rId11" imgW="1993680" imgH="203040" progId="Equation.DSMT4">
                  <p:embed/>
                  <p:pic>
                    <p:nvPicPr>
                      <p:cNvPr id="9" name="Object 8">
                        <a:extLst>
                          <a:ext uri="{FF2B5EF4-FFF2-40B4-BE49-F238E27FC236}">
                            <a16:creationId xmlns:a16="http://schemas.microsoft.com/office/drawing/2014/main" id="{DB5A9445-549D-4304-924C-65284CB4D2D2}"/>
                          </a:ext>
                        </a:extLst>
                      </p:cNvPr>
                      <p:cNvPicPr/>
                      <p:nvPr/>
                    </p:nvPicPr>
                    <p:blipFill>
                      <a:blip r:embed="rId12"/>
                      <a:stretch>
                        <a:fillRect/>
                      </a:stretch>
                    </p:blipFill>
                    <p:spPr>
                      <a:xfrm>
                        <a:off x="1251882" y="2610210"/>
                        <a:ext cx="5056188" cy="42545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FEBC0F9F-20DD-40A6-8D54-CB9CBAE21F27}"/>
              </a:ext>
            </a:extLst>
          </p:cNvPr>
          <p:cNvGraphicFramePr>
            <a:graphicFrameLocks noChangeAspect="1"/>
          </p:cNvGraphicFramePr>
          <p:nvPr/>
        </p:nvGraphicFramePr>
        <p:xfrm>
          <a:off x="3899347" y="3329396"/>
          <a:ext cx="3478213" cy="425450"/>
        </p:xfrm>
        <a:graphic>
          <a:graphicData uri="http://schemas.openxmlformats.org/presentationml/2006/ole">
            <mc:AlternateContent xmlns:mc="http://schemas.openxmlformats.org/markup-compatibility/2006">
              <mc:Choice xmlns:v="urn:schemas-microsoft-com:vml" Requires="v">
                <p:oleObj name="Equation" r:id="rId13" imgW="1371600" imgH="203040" progId="Equation.DSMT4">
                  <p:embed/>
                </p:oleObj>
              </mc:Choice>
              <mc:Fallback>
                <p:oleObj name="Equation" r:id="rId13" imgW="1371600" imgH="203040" progId="Equation.DSMT4">
                  <p:embed/>
                  <p:pic>
                    <p:nvPicPr>
                      <p:cNvPr id="10" name="Object 9">
                        <a:extLst>
                          <a:ext uri="{FF2B5EF4-FFF2-40B4-BE49-F238E27FC236}">
                            <a16:creationId xmlns:a16="http://schemas.microsoft.com/office/drawing/2014/main" id="{FEBC0F9F-20DD-40A6-8D54-CB9CBAE21F27}"/>
                          </a:ext>
                        </a:extLst>
                      </p:cNvPr>
                      <p:cNvPicPr/>
                      <p:nvPr/>
                    </p:nvPicPr>
                    <p:blipFill>
                      <a:blip r:embed="rId14"/>
                      <a:stretch>
                        <a:fillRect/>
                      </a:stretch>
                    </p:blipFill>
                    <p:spPr>
                      <a:xfrm>
                        <a:off x="3899347" y="3329396"/>
                        <a:ext cx="3478213" cy="42545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108B60C5-D4DA-4C6B-B2A8-24F05D1806B1}"/>
              </a:ext>
            </a:extLst>
          </p:cNvPr>
          <p:cNvGraphicFramePr>
            <a:graphicFrameLocks noChangeAspect="1"/>
          </p:cNvGraphicFramePr>
          <p:nvPr/>
        </p:nvGraphicFramePr>
        <p:xfrm>
          <a:off x="3899347" y="4048582"/>
          <a:ext cx="2736850" cy="425450"/>
        </p:xfrm>
        <a:graphic>
          <a:graphicData uri="http://schemas.openxmlformats.org/presentationml/2006/ole">
            <mc:AlternateContent xmlns:mc="http://schemas.openxmlformats.org/markup-compatibility/2006">
              <mc:Choice xmlns:v="urn:schemas-microsoft-com:vml" Requires="v">
                <p:oleObj name="Equation" r:id="rId15" imgW="1079280" imgH="203040" progId="Equation.DSMT4">
                  <p:embed/>
                </p:oleObj>
              </mc:Choice>
              <mc:Fallback>
                <p:oleObj name="Equation" r:id="rId15" imgW="1079280" imgH="203040" progId="Equation.DSMT4">
                  <p:embed/>
                  <p:pic>
                    <p:nvPicPr>
                      <p:cNvPr id="11" name="Object 10">
                        <a:extLst>
                          <a:ext uri="{FF2B5EF4-FFF2-40B4-BE49-F238E27FC236}">
                            <a16:creationId xmlns:a16="http://schemas.microsoft.com/office/drawing/2014/main" id="{108B60C5-D4DA-4C6B-B2A8-24F05D1806B1}"/>
                          </a:ext>
                        </a:extLst>
                      </p:cNvPr>
                      <p:cNvPicPr/>
                      <p:nvPr/>
                    </p:nvPicPr>
                    <p:blipFill>
                      <a:blip r:embed="rId16"/>
                      <a:stretch>
                        <a:fillRect/>
                      </a:stretch>
                    </p:blipFill>
                    <p:spPr>
                      <a:xfrm>
                        <a:off x="3899347" y="4048582"/>
                        <a:ext cx="2736850" cy="42545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B783E9FF-1686-4070-AEDB-1347D85BE429}"/>
              </a:ext>
            </a:extLst>
          </p:cNvPr>
          <p:cNvGraphicFramePr>
            <a:graphicFrameLocks noChangeAspect="1"/>
          </p:cNvGraphicFramePr>
          <p:nvPr/>
        </p:nvGraphicFramePr>
        <p:xfrm>
          <a:off x="3899347" y="4696022"/>
          <a:ext cx="2994025" cy="531813"/>
        </p:xfrm>
        <a:graphic>
          <a:graphicData uri="http://schemas.openxmlformats.org/presentationml/2006/ole">
            <mc:AlternateContent xmlns:mc="http://schemas.openxmlformats.org/markup-compatibility/2006">
              <mc:Choice xmlns:v="urn:schemas-microsoft-com:vml" Requires="v">
                <p:oleObj name="Equation" r:id="rId17" imgW="1180800" imgH="253800" progId="Equation.DSMT4">
                  <p:embed/>
                </p:oleObj>
              </mc:Choice>
              <mc:Fallback>
                <p:oleObj name="Equation" r:id="rId17" imgW="1180800" imgH="253800" progId="Equation.DSMT4">
                  <p:embed/>
                  <p:pic>
                    <p:nvPicPr>
                      <p:cNvPr id="12" name="Object 11">
                        <a:extLst>
                          <a:ext uri="{FF2B5EF4-FFF2-40B4-BE49-F238E27FC236}">
                            <a16:creationId xmlns:a16="http://schemas.microsoft.com/office/drawing/2014/main" id="{B783E9FF-1686-4070-AEDB-1347D85BE429}"/>
                          </a:ext>
                        </a:extLst>
                      </p:cNvPr>
                      <p:cNvPicPr/>
                      <p:nvPr/>
                    </p:nvPicPr>
                    <p:blipFill>
                      <a:blip r:embed="rId18"/>
                      <a:stretch>
                        <a:fillRect/>
                      </a:stretch>
                    </p:blipFill>
                    <p:spPr>
                      <a:xfrm>
                        <a:off x="3899347" y="4696022"/>
                        <a:ext cx="2994025" cy="531813"/>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66934315-2201-48F0-AFDF-B67D7A91DA88}"/>
              </a:ext>
            </a:extLst>
          </p:cNvPr>
          <p:cNvGraphicFramePr>
            <a:graphicFrameLocks noChangeAspect="1"/>
          </p:cNvGraphicFramePr>
          <p:nvPr/>
        </p:nvGraphicFramePr>
        <p:xfrm>
          <a:off x="3899347" y="5449825"/>
          <a:ext cx="1063625" cy="373063"/>
        </p:xfrm>
        <a:graphic>
          <a:graphicData uri="http://schemas.openxmlformats.org/presentationml/2006/ole">
            <mc:AlternateContent xmlns:mc="http://schemas.openxmlformats.org/markup-compatibility/2006">
              <mc:Choice xmlns:v="urn:schemas-microsoft-com:vml" Requires="v">
                <p:oleObj name="Equation" r:id="rId19" imgW="419040" imgH="177480" progId="Equation.DSMT4">
                  <p:embed/>
                </p:oleObj>
              </mc:Choice>
              <mc:Fallback>
                <p:oleObj name="Equation" r:id="rId19" imgW="419040" imgH="177480" progId="Equation.DSMT4">
                  <p:embed/>
                  <p:pic>
                    <p:nvPicPr>
                      <p:cNvPr id="13" name="Object 12">
                        <a:extLst>
                          <a:ext uri="{FF2B5EF4-FFF2-40B4-BE49-F238E27FC236}">
                            <a16:creationId xmlns:a16="http://schemas.microsoft.com/office/drawing/2014/main" id="{66934315-2201-48F0-AFDF-B67D7A91DA88}"/>
                          </a:ext>
                        </a:extLst>
                      </p:cNvPr>
                      <p:cNvPicPr/>
                      <p:nvPr/>
                    </p:nvPicPr>
                    <p:blipFill>
                      <a:blip r:embed="rId20"/>
                      <a:stretch>
                        <a:fillRect/>
                      </a:stretch>
                    </p:blipFill>
                    <p:spPr>
                      <a:xfrm>
                        <a:off x="3899347" y="5449825"/>
                        <a:ext cx="1063625" cy="373063"/>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6B8B5459-EAA7-482A-BCB2-69B4813F6B08}"/>
              </a:ext>
            </a:extLst>
          </p:cNvPr>
          <p:cNvGraphicFramePr>
            <a:graphicFrameLocks noChangeAspect="1"/>
          </p:cNvGraphicFramePr>
          <p:nvPr/>
        </p:nvGraphicFramePr>
        <p:xfrm>
          <a:off x="5396359" y="5418669"/>
          <a:ext cx="1127125" cy="373062"/>
        </p:xfrm>
        <a:graphic>
          <a:graphicData uri="http://schemas.openxmlformats.org/presentationml/2006/ole">
            <mc:AlternateContent xmlns:mc="http://schemas.openxmlformats.org/markup-compatibility/2006">
              <mc:Choice xmlns:v="urn:schemas-microsoft-com:vml" Requires="v">
                <p:oleObj name="Equation" r:id="rId21" imgW="444240" imgH="177480" progId="Equation.DSMT4">
                  <p:embed/>
                </p:oleObj>
              </mc:Choice>
              <mc:Fallback>
                <p:oleObj name="Equation" r:id="rId21" imgW="444240" imgH="177480" progId="Equation.DSMT4">
                  <p:embed/>
                  <p:pic>
                    <p:nvPicPr>
                      <p:cNvPr id="14" name="Object 13">
                        <a:extLst>
                          <a:ext uri="{FF2B5EF4-FFF2-40B4-BE49-F238E27FC236}">
                            <a16:creationId xmlns:a16="http://schemas.microsoft.com/office/drawing/2014/main" id="{6B8B5459-EAA7-482A-BCB2-69B4813F6B08}"/>
                          </a:ext>
                        </a:extLst>
                      </p:cNvPr>
                      <p:cNvPicPr/>
                      <p:nvPr/>
                    </p:nvPicPr>
                    <p:blipFill>
                      <a:blip r:embed="rId22"/>
                      <a:stretch>
                        <a:fillRect/>
                      </a:stretch>
                    </p:blipFill>
                    <p:spPr>
                      <a:xfrm>
                        <a:off x="5396359" y="5418669"/>
                        <a:ext cx="1127125" cy="373062"/>
                      </a:xfrm>
                      <a:prstGeom prst="rect">
                        <a:avLst/>
                      </a:prstGeom>
                    </p:spPr>
                  </p:pic>
                </p:oleObj>
              </mc:Fallback>
            </mc:AlternateContent>
          </a:graphicData>
        </a:graphic>
      </p:graphicFrame>
      <p:cxnSp>
        <p:nvCxnSpPr>
          <p:cNvPr id="15" name="Straight Connector 14">
            <a:extLst>
              <a:ext uri="{FF2B5EF4-FFF2-40B4-BE49-F238E27FC236}">
                <a16:creationId xmlns:a16="http://schemas.microsoft.com/office/drawing/2014/main" id="{0936920B-2C6D-423A-8CC1-AF8EE72EF35C}"/>
              </a:ext>
            </a:extLst>
          </p:cNvPr>
          <p:cNvCxnSpPr>
            <a:cxnSpLocks/>
          </p:cNvCxnSpPr>
          <p:nvPr/>
        </p:nvCxnSpPr>
        <p:spPr>
          <a:xfrm>
            <a:off x="5655593" y="5527510"/>
            <a:ext cx="761954" cy="1553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1E1CFA76-DD0D-4987-A383-123C2B85F790}"/>
              </a:ext>
            </a:extLst>
          </p:cNvPr>
          <p:cNvSpPr txBox="1">
            <a:spLocks/>
          </p:cNvSpPr>
          <p:nvPr/>
        </p:nvSpPr>
        <p:spPr>
          <a:xfrm>
            <a:off x="7326759" y="4696022"/>
            <a:ext cx="4572133" cy="13240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dirty="0">
                <a:solidFill>
                  <a:srgbClr val="FF0000"/>
                </a:solidFill>
              </a:rPr>
              <a:t>Jaime sold 18 shirts</a:t>
            </a:r>
          </a:p>
        </p:txBody>
      </p:sp>
    </p:spTree>
    <p:extLst>
      <p:ext uri="{BB962C8B-B14F-4D97-AF65-F5344CB8AC3E}">
        <p14:creationId xmlns:p14="http://schemas.microsoft.com/office/powerpoint/2010/main" val="95370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down)">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7">
                                            <p:txEl>
                                              <p:pRg st="0" end="0"/>
                                            </p:txEl>
                                          </p:spTgt>
                                        </p:tgtEl>
                                        <p:attrNameLst>
                                          <p:attrName>style.visibility</p:attrName>
                                        </p:attrNameLst>
                                      </p:cBhvr>
                                      <p:to>
                                        <p:strVal val="visible"/>
                                      </p:to>
                                    </p:set>
                                    <p:animEffect transition="in" filter="fade">
                                      <p:cBhvr>
                                        <p:cTn id="6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CDAAD2-1244-456C-9478-BDA26725D51A}"/>
              </a:ext>
            </a:extLst>
          </p:cNvPr>
          <p:cNvPicPr>
            <a:picLocks noChangeAspect="1"/>
          </p:cNvPicPr>
          <p:nvPr/>
        </p:nvPicPr>
        <p:blipFill>
          <a:blip r:embed="rId3"/>
          <a:stretch>
            <a:fillRect/>
          </a:stretch>
        </p:blipFill>
        <p:spPr>
          <a:xfrm>
            <a:off x="263626" y="258098"/>
            <a:ext cx="8242644" cy="480515"/>
          </a:xfrm>
          <a:prstGeom prst="rect">
            <a:avLst/>
          </a:prstGeom>
        </p:spPr>
      </p:pic>
      <p:pic>
        <p:nvPicPr>
          <p:cNvPr id="5" name="Picture 4">
            <a:extLst>
              <a:ext uri="{FF2B5EF4-FFF2-40B4-BE49-F238E27FC236}">
                <a16:creationId xmlns:a16="http://schemas.microsoft.com/office/drawing/2014/main" id="{262E2612-9871-4ECA-BD96-52EC0CD88BFC}"/>
              </a:ext>
            </a:extLst>
          </p:cNvPr>
          <p:cNvPicPr>
            <a:picLocks noChangeAspect="1"/>
          </p:cNvPicPr>
          <p:nvPr/>
        </p:nvPicPr>
        <p:blipFill>
          <a:blip r:embed="rId4"/>
          <a:stretch>
            <a:fillRect/>
          </a:stretch>
        </p:blipFill>
        <p:spPr>
          <a:xfrm>
            <a:off x="263626" y="845797"/>
            <a:ext cx="6856031" cy="480515"/>
          </a:xfrm>
          <a:prstGeom prst="rect">
            <a:avLst/>
          </a:prstGeom>
        </p:spPr>
      </p:pic>
      <p:pic>
        <p:nvPicPr>
          <p:cNvPr id="6" name="Picture 5">
            <a:extLst>
              <a:ext uri="{FF2B5EF4-FFF2-40B4-BE49-F238E27FC236}">
                <a16:creationId xmlns:a16="http://schemas.microsoft.com/office/drawing/2014/main" id="{D0793A3E-4DA5-4EC4-83D2-C9F9F9798AF2}"/>
              </a:ext>
            </a:extLst>
          </p:cNvPr>
          <p:cNvPicPr>
            <a:picLocks noChangeAspect="1"/>
          </p:cNvPicPr>
          <p:nvPr/>
        </p:nvPicPr>
        <p:blipFill>
          <a:blip r:embed="rId5"/>
          <a:stretch>
            <a:fillRect/>
          </a:stretch>
        </p:blipFill>
        <p:spPr>
          <a:xfrm>
            <a:off x="263626" y="1445457"/>
            <a:ext cx="6393821" cy="461294"/>
          </a:xfrm>
          <a:prstGeom prst="rect">
            <a:avLst/>
          </a:prstGeom>
        </p:spPr>
      </p:pic>
      <p:pic>
        <p:nvPicPr>
          <p:cNvPr id="7" name="Picture 6">
            <a:extLst>
              <a:ext uri="{FF2B5EF4-FFF2-40B4-BE49-F238E27FC236}">
                <a16:creationId xmlns:a16="http://schemas.microsoft.com/office/drawing/2014/main" id="{2FE6FAAE-CC2E-4EAB-8B0C-1E56B330350A}"/>
              </a:ext>
            </a:extLst>
          </p:cNvPr>
          <p:cNvPicPr>
            <a:picLocks noChangeAspect="1"/>
          </p:cNvPicPr>
          <p:nvPr/>
        </p:nvPicPr>
        <p:blipFill>
          <a:blip r:embed="rId6"/>
          <a:stretch>
            <a:fillRect/>
          </a:stretch>
        </p:blipFill>
        <p:spPr>
          <a:xfrm>
            <a:off x="6724212" y="1445457"/>
            <a:ext cx="4082806" cy="480515"/>
          </a:xfrm>
          <a:prstGeom prst="rect">
            <a:avLst/>
          </a:prstGeom>
        </p:spPr>
      </p:pic>
      <p:sp>
        <p:nvSpPr>
          <p:cNvPr id="8" name="Content Placeholder 2">
            <a:extLst>
              <a:ext uri="{FF2B5EF4-FFF2-40B4-BE49-F238E27FC236}">
                <a16:creationId xmlns:a16="http://schemas.microsoft.com/office/drawing/2014/main" id="{6EFC35E6-E676-41F6-81A9-CF693D86C503}"/>
              </a:ext>
            </a:extLst>
          </p:cNvPr>
          <p:cNvSpPr>
            <a:spLocks noGrp="1"/>
          </p:cNvSpPr>
          <p:nvPr>
            <p:ph idx="1"/>
          </p:nvPr>
        </p:nvSpPr>
        <p:spPr>
          <a:xfrm>
            <a:off x="203058" y="2081520"/>
            <a:ext cx="4124632" cy="622607"/>
          </a:xfrm>
        </p:spPr>
        <p:txBody>
          <a:bodyPr/>
          <a:lstStyle/>
          <a:p>
            <a:r>
              <a:rPr lang="en-CA" dirty="0"/>
              <a:t>1</a:t>
            </a:r>
            <a:r>
              <a:rPr lang="en-CA" baseline="30000" dirty="0"/>
              <a:t>st</a:t>
            </a:r>
            <a:r>
              <a:rPr lang="en-CA" dirty="0"/>
              <a:t> step: Make a chart</a:t>
            </a:r>
          </a:p>
        </p:txBody>
      </p:sp>
      <p:graphicFrame>
        <p:nvGraphicFramePr>
          <p:cNvPr id="9" name="Table 8">
            <a:extLst>
              <a:ext uri="{FF2B5EF4-FFF2-40B4-BE49-F238E27FC236}">
                <a16:creationId xmlns:a16="http://schemas.microsoft.com/office/drawing/2014/main" id="{CD5EC65A-354F-4BFC-B50B-DF073FA15F1D}"/>
              </a:ext>
            </a:extLst>
          </p:cNvPr>
          <p:cNvGraphicFramePr>
            <a:graphicFrameLocks noGrp="1"/>
          </p:cNvGraphicFramePr>
          <p:nvPr/>
        </p:nvGraphicFramePr>
        <p:xfrm>
          <a:off x="117987" y="2758577"/>
          <a:ext cx="6924712" cy="3449784"/>
        </p:xfrm>
        <a:graphic>
          <a:graphicData uri="http://schemas.openxmlformats.org/drawingml/2006/table">
            <a:tbl>
              <a:tblPr firstRow="1" bandRow="1">
                <a:tableStyleId>{5C22544A-7EE6-4342-B048-85BDC9FD1C3A}</a:tableStyleId>
              </a:tblPr>
              <a:tblGrid>
                <a:gridCol w="1731178">
                  <a:extLst>
                    <a:ext uri="{9D8B030D-6E8A-4147-A177-3AD203B41FA5}">
                      <a16:colId xmlns:a16="http://schemas.microsoft.com/office/drawing/2014/main" val="1550086178"/>
                    </a:ext>
                  </a:extLst>
                </a:gridCol>
                <a:gridCol w="1731178">
                  <a:extLst>
                    <a:ext uri="{9D8B030D-6E8A-4147-A177-3AD203B41FA5}">
                      <a16:colId xmlns:a16="http://schemas.microsoft.com/office/drawing/2014/main" val="1546742540"/>
                    </a:ext>
                  </a:extLst>
                </a:gridCol>
                <a:gridCol w="1731178">
                  <a:extLst>
                    <a:ext uri="{9D8B030D-6E8A-4147-A177-3AD203B41FA5}">
                      <a16:colId xmlns:a16="http://schemas.microsoft.com/office/drawing/2014/main" val="2235572949"/>
                    </a:ext>
                  </a:extLst>
                </a:gridCol>
                <a:gridCol w="1731178">
                  <a:extLst>
                    <a:ext uri="{9D8B030D-6E8A-4147-A177-3AD203B41FA5}">
                      <a16:colId xmlns:a16="http://schemas.microsoft.com/office/drawing/2014/main" val="1971622891"/>
                    </a:ext>
                  </a:extLst>
                </a:gridCol>
              </a:tblGrid>
              <a:tr h="540328">
                <a:tc>
                  <a:txBody>
                    <a:bodyPr/>
                    <a:lstStyle/>
                    <a:p>
                      <a:endParaRPr lang="en-CA" sz="3000" dirty="0"/>
                    </a:p>
                  </a:txBody>
                  <a:tcPr marT="41564" marB="41564"/>
                </a:tc>
                <a:tc>
                  <a:txBody>
                    <a:bodyPr/>
                    <a:lstStyle/>
                    <a:p>
                      <a:pPr algn="ctr"/>
                      <a:r>
                        <a:rPr lang="en-CA" sz="3000" dirty="0"/>
                        <a:t>Number of Days</a:t>
                      </a:r>
                    </a:p>
                  </a:txBody>
                  <a:tcPr marT="41564" marB="41564"/>
                </a:tc>
                <a:tc>
                  <a:txBody>
                    <a:bodyPr/>
                    <a:lstStyle/>
                    <a:p>
                      <a:pPr algn="ctr"/>
                      <a:r>
                        <a:rPr lang="en-CA" sz="3000" dirty="0"/>
                        <a:t>Cost per Day</a:t>
                      </a:r>
                    </a:p>
                  </a:txBody>
                  <a:tcPr marT="41564" marB="41564"/>
                </a:tc>
                <a:tc>
                  <a:txBody>
                    <a:bodyPr/>
                    <a:lstStyle/>
                    <a:p>
                      <a:pPr algn="ctr"/>
                      <a:r>
                        <a:rPr lang="en-CA" sz="3000" dirty="0"/>
                        <a:t>Total Amount</a:t>
                      </a:r>
                    </a:p>
                  </a:txBody>
                  <a:tcPr marT="41564" marB="41564"/>
                </a:tc>
                <a:extLst>
                  <a:ext uri="{0D108BD9-81ED-4DB2-BD59-A6C34878D82A}">
                    <a16:rowId xmlns:a16="http://schemas.microsoft.com/office/drawing/2014/main" val="1822594431"/>
                  </a:ext>
                </a:extLst>
              </a:tr>
              <a:tr h="997528">
                <a:tc>
                  <a:txBody>
                    <a:bodyPr/>
                    <a:lstStyle/>
                    <a:p>
                      <a:r>
                        <a:rPr lang="en-CA" sz="3000" dirty="0"/>
                        <a:t>Original Plan</a:t>
                      </a:r>
                    </a:p>
                  </a:txBody>
                  <a:tcPr marT="41564" marB="41564"/>
                </a:tc>
                <a:tc>
                  <a:txBody>
                    <a:bodyPr/>
                    <a:lstStyle/>
                    <a:p>
                      <a:endParaRPr lang="en-CA" sz="3000" dirty="0"/>
                    </a:p>
                  </a:txBody>
                  <a:tcPr marT="41564" marB="41564"/>
                </a:tc>
                <a:tc>
                  <a:txBody>
                    <a:bodyPr/>
                    <a:lstStyle/>
                    <a:p>
                      <a:endParaRPr lang="en-CA" sz="3000" dirty="0"/>
                    </a:p>
                  </a:txBody>
                  <a:tcPr marT="41564" marB="41564"/>
                </a:tc>
                <a:tc>
                  <a:txBody>
                    <a:bodyPr/>
                    <a:lstStyle/>
                    <a:p>
                      <a:endParaRPr lang="en-CA" sz="3000" dirty="0"/>
                    </a:p>
                  </a:txBody>
                  <a:tcPr marT="41564" marB="41564"/>
                </a:tc>
                <a:extLst>
                  <a:ext uri="{0D108BD9-81ED-4DB2-BD59-A6C34878D82A}">
                    <a16:rowId xmlns:a16="http://schemas.microsoft.com/office/drawing/2014/main" val="2562216376"/>
                  </a:ext>
                </a:extLst>
              </a:tr>
              <a:tr h="997528">
                <a:tc>
                  <a:txBody>
                    <a:bodyPr/>
                    <a:lstStyle/>
                    <a:p>
                      <a:r>
                        <a:rPr lang="en-CA" sz="3000" dirty="0"/>
                        <a:t>Actual Plan</a:t>
                      </a:r>
                    </a:p>
                  </a:txBody>
                  <a:tcPr marT="41564" marB="41564"/>
                </a:tc>
                <a:tc>
                  <a:txBody>
                    <a:bodyPr/>
                    <a:lstStyle/>
                    <a:p>
                      <a:endParaRPr lang="en-CA" sz="3000" dirty="0"/>
                    </a:p>
                  </a:txBody>
                  <a:tcPr marT="41564" marB="41564"/>
                </a:tc>
                <a:tc>
                  <a:txBody>
                    <a:bodyPr/>
                    <a:lstStyle/>
                    <a:p>
                      <a:endParaRPr lang="en-CA" sz="3000" dirty="0"/>
                    </a:p>
                  </a:txBody>
                  <a:tcPr marT="41564" marB="41564"/>
                </a:tc>
                <a:tc>
                  <a:txBody>
                    <a:bodyPr/>
                    <a:lstStyle/>
                    <a:p>
                      <a:endParaRPr lang="en-CA" sz="3000" dirty="0"/>
                    </a:p>
                  </a:txBody>
                  <a:tcPr marT="41564" marB="41564"/>
                </a:tc>
                <a:extLst>
                  <a:ext uri="{0D108BD9-81ED-4DB2-BD59-A6C34878D82A}">
                    <a16:rowId xmlns:a16="http://schemas.microsoft.com/office/drawing/2014/main" val="1771739392"/>
                  </a:ext>
                </a:extLst>
              </a:tr>
            </a:tbl>
          </a:graphicData>
        </a:graphic>
      </p:graphicFrame>
      <p:graphicFrame>
        <p:nvGraphicFramePr>
          <p:cNvPr id="10" name="Object 9">
            <a:extLst>
              <a:ext uri="{FF2B5EF4-FFF2-40B4-BE49-F238E27FC236}">
                <a16:creationId xmlns:a16="http://schemas.microsoft.com/office/drawing/2014/main" id="{D0D8B9C7-672D-433D-A4F0-414212DF44A1}"/>
              </a:ext>
            </a:extLst>
          </p:cNvPr>
          <p:cNvGraphicFramePr>
            <a:graphicFrameLocks noChangeAspect="1"/>
          </p:cNvGraphicFramePr>
          <p:nvPr/>
        </p:nvGraphicFramePr>
        <p:xfrm>
          <a:off x="2544763" y="4006850"/>
          <a:ext cx="392112" cy="354013"/>
        </p:xfrm>
        <a:graphic>
          <a:graphicData uri="http://schemas.openxmlformats.org/presentationml/2006/ole">
            <mc:AlternateContent xmlns:mc="http://schemas.openxmlformats.org/markup-compatibility/2006">
              <mc:Choice xmlns:v="urn:schemas-microsoft-com:vml" Requires="v">
                <p:oleObj name="Equation" r:id="rId7" imgW="126720" imgH="139680" progId="Equation.DSMT4">
                  <p:embed/>
                </p:oleObj>
              </mc:Choice>
              <mc:Fallback>
                <p:oleObj name="Equation" r:id="rId7" imgW="126720" imgH="139680" progId="Equation.DSMT4">
                  <p:embed/>
                  <p:pic>
                    <p:nvPicPr>
                      <p:cNvPr id="10" name="Object 9">
                        <a:extLst>
                          <a:ext uri="{FF2B5EF4-FFF2-40B4-BE49-F238E27FC236}">
                            <a16:creationId xmlns:a16="http://schemas.microsoft.com/office/drawing/2014/main" id="{D0D8B9C7-672D-433D-A4F0-414212DF44A1}"/>
                          </a:ext>
                        </a:extLst>
                      </p:cNvPr>
                      <p:cNvPicPr/>
                      <p:nvPr/>
                    </p:nvPicPr>
                    <p:blipFill>
                      <a:blip r:embed="rId8"/>
                      <a:stretch>
                        <a:fillRect/>
                      </a:stretch>
                    </p:blipFill>
                    <p:spPr>
                      <a:xfrm>
                        <a:off x="2544763" y="4006850"/>
                        <a:ext cx="392112" cy="354013"/>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9384C86C-6667-42E9-9CA1-E1EF8BEF4B5B}"/>
              </a:ext>
            </a:extLst>
          </p:cNvPr>
          <p:cNvGraphicFramePr>
            <a:graphicFrameLocks noChangeAspect="1"/>
          </p:cNvGraphicFramePr>
          <p:nvPr/>
        </p:nvGraphicFramePr>
        <p:xfrm>
          <a:off x="2127813" y="4863605"/>
          <a:ext cx="1058862" cy="449263"/>
        </p:xfrm>
        <a:graphic>
          <a:graphicData uri="http://schemas.openxmlformats.org/presentationml/2006/ole">
            <mc:AlternateContent xmlns:mc="http://schemas.openxmlformats.org/markup-compatibility/2006">
              <mc:Choice xmlns:v="urn:schemas-microsoft-com:vml" Requires="v">
                <p:oleObj name="Equation" r:id="rId9" imgW="342720" imgH="177480" progId="Equation.DSMT4">
                  <p:embed/>
                </p:oleObj>
              </mc:Choice>
              <mc:Fallback>
                <p:oleObj name="Equation" r:id="rId9" imgW="342720" imgH="177480" progId="Equation.DSMT4">
                  <p:embed/>
                  <p:pic>
                    <p:nvPicPr>
                      <p:cNvPr id="11" name="Object 10">
                        <a:extLst>
                          <a:ext uri="{FF2B5EF4-FFF2-40B4-BE49-F238E27FC236}">
                            <a16:creationId xmlns:a16="http://schemas.microsoft.com/office/drawing/2014/main" id="{9384C86C-6667-42E9-9CA1-E1EF8BEF4B5B}"/>
                          </a:ext>
                        </a:extLst>
                      </p:cNvPr>
                      <p:cNvPicPr/>
                      <p:nvPr/>
                    </p:nvPicPr>
                    <p:blipFill>
                      <a:blip r:embed="rId10"/>
                      <a:stretch>
                        <a:fillRect/>
                      </a:stretch>
                    </p:blipFill>
                    <p:spPr>
                      <a:xfrm>
                        <a:off x="2127813" y="4863605"/>
                        <a:ext cx="1058862" cy="449263"/>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8EB0BFB0-AFF3-46E4-984D-514D96A67BB6}"/>
              </a:ext>
            </a:extLst>
          </p:cNvPr>
          <p:cNvGraphicFramePr>
            <a:graphicFrameLocks noChangeAspect="1"/>
          </p:cNvGraphicFramePr>
          <p:nvPr/>
        </p:nvGraphicFramePr>
        <p:xfrm>
          <a:off x="5780088" y="3917950"/>
          <a:ext cx="820737" cy="450850"/>
        </p:xfrm>
        <a:graphic>
          <a:graphicData uri="http://schemas.openxmlformats.org/presentationml/2006/ole">
            <mc:AlternateContent xmlns:mc="http://schemas.openxmlformats.org/markup-compatibility/2006">
              <mc:Choice xmlns:v="urn:schemas-microsoft-com:vml" Requires="v">
                <p:oleObj name="Equation" r:id="rId11" imgW="266400" imgH="177480" progId="Equation.DSMT4">
                  <p:embed/>
                </p:oleObj>
              </mc:Choice>
              <mc:Fallback>
                <p:oleObj name="Equation" r:id="rId11" imgW="266400" imgH="177480" progId="Equation.DSMT4">
                  <p:embed/>
                  <p:pic>
                    <p:nvPicPr>
                      <p:cNvPr id="12" name="Object 11">
                        <a:extLst>
                          <a:ext uri="{FF2B5EF4-FFF2-40B4-BE49-F238E27FC236}">
                            <a16:creationId xmlns:a16="http://schemas.microsoft.com/office/drawing/2014/main" id="{8EB0BFB0-AFF3-46E4-984D-514D96A67BB6}"/>
                          </a:ext>
                        </a:extLst>
                      </p:cNvPr>
                      <p:cNvPicPr/>
                      <p:nvPr/>
                    </p:nvPicPr>
                    <p:blipFill>
                      <a:blip r:embed="rId12"/>
                      <a:stretch>
                        <a:fillRect/>
                      </a:stretch>
                    </p:blipFill>
                    <p:spPr>
                      <a:xfrm>
                        <a:off x="5780088" y="3917950"/>
                        <a:ext cx="820737" cy="45085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CC18ADA9-ABE3-40B9-8205-F594D69EB7A5}"/>
              </a:ext>
            </a:extLst>
          </p:cNvPr>
          <p:cNvGraphicFramePr>
            <a:graphicFrameLocks noChangeAspect="1"/>
          </p:cNvGraphicFramePr>
          <p:nvPr/>
        </p:nvGraphicFramePr>
        <p:xfrm>
          <a:off x="4095750" y="3829050"/>
          <a:ext cx="742950" cy="822325"/>
        </p:xfrm>
        <a:graphic>
          <a:graphicData uri="http://schemas.openxmlformats.org/presentationml/2006/ole">
            <mc:AlternateContent xmlns:mc="http://schemas.openxmlformats.org/markup-compatibility/2006">
              <mc:Choice xmlns:v="urn:schemas-microsoft-com:vml" Requires="v">
                <p:oleObj name="Equation" r:id="rId13" imgW="291960" imgH="393480" progId="Equation.DSMT4">
                  <p:embed/>
                </p:oleObj>
              </mc:Choice>
              <mc:Fallback>
                <p:oleObj name="Equation" r:id="rId13" imgW="291960" imgH="393480" progId="Equation.DSMT4">
                  <p:embed/>
                  <p:pic>
                    <p:nvPicPr>
                      <p:cNvPr id="13" name="Object 12">
                        <a:extLst>
                          <a:ext uri="{FF2B5EF4-FFF2-40B4-BE49-F238E27FC236}">
                            <a16:creationId xmlns:a16="http://schemas.microsoft.com/office/drawing/2014/main" id="{CC18ADA9-ABE3-40B9-8205-F594D69EB7A5}"/>
                          </a:ext>
                        </a:extLst>
                      </p:cNvPr>
                      <p:cNvPicPr/>
                      <p:nvPr/>
                    </p:nvPicPr>
                    <p:blipFill>
                      <a:blip r:embed="rId14"/>
                      <a:stretch>
                        <a:fillRect/>
                      </a:stretch>
                    </p:blipFill>
                    <p:spPr>
                      <a:xfrm>
                        <a:off x="4095750" y="3829050"/>
                        <a:ext cx="742950" cy="822325"/>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15E64807-DCA2-4F5D-9C0C-617BB7C05A72}"/>
              </a:ext>
            </a:extLst>
          </p:cNvPr>
          <p:cNvGraphicFramePr>
            <a:graphicFrameLocks noChangeAspect="1"/>
          </p:cNvGraphicFramePr>
          <p:nvPr/>
        </p:nvGraphicFramePr>
        <p:xfrm>
          <a:off x="5775171" y="4977171"/>
          <a:ext cx="822325" cy="450850"/>
        </p:xfrm>
        <a:graphic>
          <a:graphicData uri="http://schemas.openxmlformats.org/presentationml/2006/ole">
            <mc:AlternateContent xmlns:mc="http://schemas.openxmlformats.org/markup-compatibility/2006">
              <mc:Choice xmlns:v="urn:schemas-microsoft-com:vml" Requires="v">
                <p:oleObj name="Equation" r:id="rId15" imgW="266400" imgH="177480" progId="Equation.DSMT4">
                  <p:embed/>
                </p:oleObj>
              </mc:Choice>
              <mc:Fallback>
                <p:oleObj name="Equation" r:id="rId15" imgW="266400" imgH="177480" progId="Equation.DSMT4">
                  <p:embed/>
                  <p:pic>
                    <p:nvPicPr>
                      <p:cNvPr id="14" name="Object 13">
                        <a:extLst>
                          <a:ext uri="{FF2B5EF4-FFF2-40B4-BE49-F238E27FC236}">
                            <a16:creationId xmlns:a16="http://schemas.microsoft.com/office/drawing/2014/main" id="{15E64807-DCA2-4F5D-9C0C-617BB7C05A72}"/>
                          </a:ext>
                        </a:extLst>
                      </p:cNvPr>
                      <p:cNvPicPr/>
                      <p:nvPr/>
                    </p:nvPicPr>
                    <p:blipFill>
                      <a:blip r:embed="rId16"/>
                      <a:stretch>
                        <a:fillRect/>
                      </a:stretch>
                    </p:blipFill>
                    <p:spPr>
                      <a:xfrm>
                        <a:off x="5775171" y="4977171"/>
                        <a:ext cx="822325" cy="45085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5E0CDA31-89AB-4D4C-923E-CB3F676C131A}"/>
              </a:ext>
            </a:extLst>
          </p:cNvPr>
          <p:cNvGraphicFramePr>
            <a:graphicFrameLocks noChangeAspect="1"/>
          </p:cNvGraphicFramePr>
          <p:nvPr/>
        </p:nvGraphicFramePr>
        <p:xfrm>
          <a:off x="3981197" y="4774200"/>
          <a:ext cx="936212" cy="823605"/>
        </p:xfrm>
        <a:graphic>
          <a:graphicData uri="http://schemas.openxmlformats.org/presentationml/2006/ole">
            <mc:AlternateContent xmlns:mc="http://schemas.openxmlformats.org/markup-compatibility/2006">
              <mc:Choice xmlns:v="urn:schemas-microsoft-com:vml" Requires="v">
                <p:oleObj name="Equation" r:id="rId17" imgW="368280" imgH="393480" progId="Equation.DSMT4">
                  <p:embed/>
                </p:oleObj>
              </mc:Choice>
              <mc:Fallback>
                <p:oleObj name="Equation" r:id="rId17" imgW="368280" imgH="393480" progId="Equation.DSMT4">
                  <p:embed/>
                  <p:pic>
                    <p:nvPicPr>
                      <p:cNvPr id="15" name="Object 14">
                        <a:extLst>
                          <a:ext uri="{FF2B5EF4-FFF2-40B4-BE49-F238E27FC236}">
                            <a16:creationId xmlns:a16="http://schemas.microsoft.com/office/drawing/2014/main" id="{5E0CDA31-89AB-4D4C-923E-CB3F676C131A}"/>
                          </a:ext>
                        </a:extLst>
                      </p:cNvPr>
                      <p:cNvPicPr/>
                      <p:nvPr/>
                    </p:nvPicPr>
                    <p:blipFill>
                      <a:blip r:embed="rId18"/>
                      <a:stretch>
                        <a:fillRect/>
                      </a:stretch>
                    </p:blipFill>
                    <p:spPr>
                      <a:xfrm>
                        <a:off x="3981197" y="4774200"/>
                        <a:ext cx="936212" cy="823605"/>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74BB3364-BA69-42BE-BC28-FD86841FC17C}"/>
              </a:ext>
            </a:extLst>
          </p:cNvPr>
          <p:cNvGraphicFramePr>
            <a:graphicFrameLocks noChangeAspect="1"/>
          </p:cNvGraphicFramePr>
          <p:nvPr/>
        </p:nvGraphicFramePr>
        <p:xfrm>
          <a:off x="7413625" y="2941638"/>
          <a:ext cx="1035050" cy="822325"/>
        </p:xfrm>
        <a:graphic>
          <a:graphicData uri="http://schemas.openxmlformats.org/presentationml/2006/ole">
            <mc:AlternateContent xmlns:mc="http://schemas.openxmlformats.org/markup-compatibility/2006">
              <mc:Choice xmlns:v="urn:schemas-microsoft-com:vml" Requires="v">
                <p:oleObj name="Equation" r:id="rId19" imgW="406080" imgH="393480" progId="Equation.DSMT4">
                  <p:embed/>
                </p:oleObj>
              </mc:Choice>
              <mc:Fallback>
                <p:oleObj name="Equation" r:id="rId19" imgW="406080" imgH="393480" progId="Equation.DSMT4">
                  <p:embed/>
                  <p:pic>
                    <p:nvPicPr>
                      <p:cNvPr id="16" name="Object 15">
                        <a:extLst>
                          <a:ext uri="{FF2B5EF4-FFF2-40B4-BE49-F238E27FC236}">
                            <a16:creationId xmlns:a16="http://schemas.microsoft.com/office/drawing/2014/main" id="{74BB3364-BA69-42BE-BC28-FD86841FC17C}"/>
                          </a:ext>
                        </a:extLst>
                      </p:cNvPr>
                      <p:cNvPicPr/>
                      <p:nvPr/>
                    </p:nvPicPr>
                    <p:blipFill>
                      <a:blip r:embed="rId20"/>
                      <a:stretch>
                        <a:fillRect/>
                      </a:stretch>
                    </p:blipFill>
                    <p:spPr>
                      <a:xfrm>
                        <a:off x="7413625" y="2941638"/>
                        <a:ext cx="1035050" cy="822325"/>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742E899C-8E41-49BE-9CB7-1232B254E6D9}"/>
              </a:ext>
            </a:extLst>
          </p:cNvPr>
          <p:cNvGraphicFramePr>
            <a:graphicFrameLocks noChangeAspect="1"/>
          </p:cNvGraphicFramePr>
          <p:nvPr/>
        </p:nvGraphicFramePr>
        <p:xfrm>
          <a:off x="8345488" y="2921000"/>
          <a:ext cx="1258887" cy="822325"/>
        </p:xfrm>
        <a:graphic>
          <a:graphicData uri="http://schemas.openxmlformats.org/presentationml/2006/ole">
            <mc:AlternateContent xmlns:mc="http://schemas.openxmlformats.org/markup-compatibility/2006">
              <mc:Choice xmlns:v="urn:schemas-microsoft-com:vml" Requires="v">
                <p:oleObj name="Equation" r:id="rId21" imgW="495000" imgH="393480" progId="Equation.DSMT4">
                  <p:embed/>
                </p:oleObj>
              </mc:Choice>
              <mc:Fallback>
                <p:oleObj name="Equation" r:id="rId21" imgW="495000" imgH="393480" progId="Equation.DSMT4">
                  <p:embed/>
                  <p:pic>
                    <p:nvPicPr>
                      <p:cNvPr id="17" name="Object 16">
                        <a:extLst>
                          <a:ext uri="{FF2B5EF4-FFF2-40B4-BE49-F238E27FC236}">
                            <a16:creationId xmlns:a16="http://schemas.microsoft.com/office/drawing/2014/main" id="{742E899C-8E41-49BE-9CB7-1232B254E6D9}"/>
                          </a:ext>
                        </a:extLst>
                      </p:cNvPr>
                      <p:cNvPicPr/>
                      <p:nvPr/>
                    </p:nvPicPr>
                    <p:blipFill>
                      <a:blip r:embed="rId22"/>
                      <a:stretch>
                        <a:fillRect/>
                      </a:stretch>
                    </p:blipFill>
                    <p:spPr>
                      <a:xfrm>
                        <a:off x="8345488" y="2921000"/>
                        <a:ext cx="1258887" cy="822325"/>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9DE62776-B753-4E8C-B2FE-3967A981B5E2}"/>
              </a:ext>
            </a:extLst>
          </p:cNvPr>
          <p:cNvGraphicFramePr>
            <a:graphicFrameLocks noChangeAspect="1"/>
          </p:cNvGraphicFramePr>
          <p:nvPr/>
        </p:nvGraphicFramePr>
        <p:xfrm>
          <a:off x="9544101" y="3146424"/>
          <a:ext cx="936625" cy="371475"/>
        </p:xfrm>
        <a:graphic>
          <a:graphicData uri="http://schemas.openxmlformats.org/presentationml/2006/ole">
            <mc:AlternateContent xmlns:mc="http://schemas.openxmlformats.org/markup-compatibility/2006">
              <mc:Choice xmlns:v="urn:schemas-microsoft-com:vml" Requires="v">
                <p:oleObj name="Equation" r:id="rId23" imgW="368280" imgH="177480" progId="Equation.DSMT4">
                  <p:embed/>
                </p:oleObj>
              </mc:Choice>
              <mc:Fallback>
                <p:oleObj name="Equation" r:id="rId23" imgW="368280" imgH="177480" progId="Equation.DSMT4">
                  <p:embed/>
                  <p:pic>
                    <p:nvPicPr>
                      <p:cNvPr id="18" name="Object 17">
                        <a:extLst>
                          <a:ext uri="{FF2B5EF4-FFF2-40B4-BE49-F238E27FC236}">
                            <a16:creationId xmlns:a16="http://schemas.microsoft.com/office/drawing/2014/main" id="{9DE62776-B753-4E8C-B2FE-3967A981B5E2}"/>
                          </a:ext>
                        </a:extLst>
                      </p:cNvPr>
                      <p:cNvPicPr/>
                      <p:nvPr/>
                    </p:nvPicPr>
                    <p:blipFill>
                      <a:blip r:embed="rId24"/>
                      <a:stretch>
                        <a:fillRect/>
                      </a:stretch>
                    </p:blipFill>
                    <p:spPr>
                      <a:xfrm>
                        <a:off x="9544101" y="3146424"/>
                        <a:ext cx="936625" cy="371475"/>
                      </a:xfrm>
                      <a:prstGeom prst="rect">
                        <a:avLst/>
                      </a:prstGeom>
                    </p:spPr>
                  </p:pic>
                </p:oleObj>
              </mc:Fallback>
            </mc:AlternateContent>
          </a:graphicData>
        </a:graphic>
      </p:graphicFrame>
    </p:spTree>
    <p:extLst>
      <p:ext uri="{BB962C8B-B14F-4D97-AF65-F5344CB8AC3E}">
        <p14:creationId xmlns:p14="http://schemas.microsoft.com/office/powerpoint/2010/main" val="830923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10206EB4-7D79-4F2A-9C97-FEC351D94871}"/>
              </a:ext>
            </a:extLst>
          </p:cNvPr>
          <p:cNvGraphicFramePr>
            <a:graphicFrameLocks noChangeAspect="1"/>
          </p:cNvGraphicFramePr>
          <p:nvPr/>
        </p:nvGraphicFramePr>
        <p:xfrm>
          <a:off x="1078813" y="490669"/>
          <a:ext cx="1035050" cy="822325"/>
        </p:xfrm>
        <a:graphic>
          <a:graphicData uri="http://schemas.openxmlformats.org/presentationml/2006/ole">
            <mc:AlternateContent xmlns:mc="http://schemas.openxmlformats.org/markup-compatibility/2006">
              <mc:Choice xmlns:v="urn:schemas-microsoft-com:vml" Requires="v">
                <p:oleObj name="Equation" r:id="rId3" imgW="406080" imgH="393480" progId="Equation.DSMT4">
                  <p:embed/>
                </p:oleObj>
              </mc:Choice>
              <mc:Fallback>
                <p:oleObj name="Equation" r:id="rId3" imgW="406080" imgH="393480" progId="Equation.DSMT4">
                  <p:embed/>
                  <p:pic>
                    <p:nvPicPr>
                      <p:cNvPr id="4" name="Object 3">
                        <a:extLst>
                          <a:ext uri="{FF2B5EF4-FFF2-40B4-BE49-F238E27FC236}">
                            <a16:creationId xmlns:a16="http://schemas.microsoft.com/office/drawing/2014/main" id="{10206EB4-7D79-4F2A-9C97-FEC351D94871}"/>
                          </a:ext>
                        </a:extLst>
                      </p:cNvPr>
                      <p:cNvPicPr/>
                      <p:nvPr/>
                    </p:nvPicPr>
                    <p:blipFill>
                      <a:blip r:embed="rId4"/>
                      <a:stretch>
                        <a:fillRect/>
                      </a:stretch>
                    </p:blipFill>
                    <p:spPr>
                      <a:xfrm>
                        <a:off x="1078813" y="490669"/>
                        <a:ext cx="1035050" cy="822325"/>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BF83B50A-040A-4A54-976F-D67E5876FC3A}"/>
              </a:ext>
            </a:extLst>
          </p:cNvPr>
          <p:cNvGraphicFramePr>
            <a:graphicFrameLocks noChangeAspect="1"/>
          </p:cNvGraphicFramePr>
          <p:nvPr/>
        </p:nvGraphicFramePr>
        <p:xfrm>
          <a:off x="2010676" y="470031"/>
          <a:ext cx="1258887" cy="822325"/>
        </p:xfrm>
        <a:graphic>
          <a:graphicData uri="http://schemas.openxmlformats.org/presentationml/2006/ole">
            <mc:AlternateContent xmlns:mc="http://schemas.openxmlformats.org/markup-compatibility/2006">
              <mc:Choice xmlns:v="urn:schemas-microsoft-com:vml" Requires="v">
                <p:oleObj name="Equation" r:id="rId5" imgW="495000" imgH="393480" progId="Equation.DSMT4">
                  <p:embed/>
                </p:oleObj>
              </mc:Choice>
              <mc:Fallback>
                <p:oleObj name="Equation" r:id="rId5" imgW="495000" imgH="393480" progId="Equation.DSMT4">
                  <p:embed/>
                  <p:pic>
                    <p:nvPicPr>
                      <p:cNvPr id="5" name="Object 4">
                        <a:extLst>
                          <a:ext uri="{FF2B5EF4-FFF2-40B4-BE49-F238E27FC236}">
                            <a16:creationId xmlns:a16="http://schemas.microsoft.com/office/drawing/2014/main" id="{BF83B50A-040A-4A54-976F-D67E5876FC3A}"/>
                          </a:ext>
                        </a:extLst>
                      </p:cNvPr>
                      <p:cNvPicPr/>
                      <p:nvPr/>
                    </p:nvPicPr>
                    <p:blipFill>
                      <a:blip r:embed="rId6"/>
                      <a:stretch>
                        <a:fillRect/>
                      </a:stretch>
                    </p:blipFill>
                    <p:spPr>
                      <a:xfrm>
                        <a:off x="2010676" y="470031"/>
                        <a:ext cx="1258887" cy="822325"/>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5E42A5BE-98E6-44D6-9FF7-7D8F57DD787D}"/>
              </a:ext>
            </a:extLst>
          </p:cNvPr>
          <p:cNvGraphicFramePr>
            <a:graphicFrameLocks noChangeAspect="1"/>
          </p:cNvGraphicFramePr>
          <p:nvPr/>
        </p:nvGraphicFramePr>
        <p:xfrm>
          <a:off x="3209289" y="695455"/>
          <a:ext cx="936625" cy="371475"/>
        </p:xfrm>
        <a:graphic>
          <a:graphicData uri="http://schemas.openxmlformats.org/presentationml/2006/ole">
            <mc:AlternateContent xmlns:mc="http://schemas.openxmlformats.org/markup-compatibility/2006">
              <mc:Choice xmlns:v="urn:schemas-microsoft-com:vml" Requires="v">
                <p:oleObj name="Equation" r:id="rId7" imgW="368280" imgH="177480" progId="Equation.DSMT4">
                  <p:embed/>
                </p:oleObj>
              </mc:Choice>
              <mc:Fallback>
                <p:oleObj name="Equation" r:id="rId7" imgW="368280" imgH="177480" progId="Equation.DSMT4">
                  <p:embed/>
                  <p:pic>
                    <p:nvPicPr>
                      <p:cNvPr id="6" name="Object 5">
                        <a:extLst>
                          <a:ext uri="{FF2B5EF4-FFF2-40B4-BE49-F238E27FC236}">
                            <a16:creationId xmlns:a16="http://schemas.microsoft.com/office/drawing/2014/main" id="{5E42A5BE-98E6-44D6-9FF7-7D8F57DD787D}"/>
                          </a:ext>
                        </a:extLst>
                      </p:cNvPr>
                      <p:cNvPicPr/>
                      <p:nvPr/>
                    </p:nvPicPr>
                    <p:blipFill>
                      <a:blip r:embed="rId8"/>
                      <a:stretch>
                        <a:fillRect/>
                      </a:stretch>
                    </p:blipFill>
                    <p:spPr>
                      <a:xfrm>
                        <a:off x="3209289" y="695455"/>
                        <a:ext cx="936625" cy="371475"/>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2421B4EC-98E0-47BA-83D1-979FBC82BAC7}"/>
              </a:ext>
            </a:extLst>
          </p:cNvPr>
          <p:cNvGraphicFramePr>
            <a:graphicFrameLocks noChangeAspect="1"/>
          </p:cNvGraphicFramePr>
          <p:nvPr/>
        </p:nvGraphicFramePr>
        <p:xfrm>
          <a:off x="434975" y="1657497"/>
          <a:ext cx="5661025" cy="584200"/>
        </p:xfrm>
        <a:graphic>
          <a:graphicData uri="http://schemas.openxmlformats.org/presentationml/2006/ole">
            <mc:AlternateContent xmlns:mc="http://schemas.openxmlformats.org/markup-compatibility/2006">
              <mc:Choice xmlns:v="urn:schemas-microsoft-com:vml" Requires="v">
                <p:oleObj name="Equation" r:id="rId9" imgW="2222280" imgH="279360" progId="Equation.DSMT4">
                  <p:embed/>
                </p:oleObj>
              </mc:Choice>
              <mc:Fallback>
                <p:oleObj name="Equation" r:id="rId9" imgW="2222280" imgH="279360" progId="Equation.DSMT4">
                  <p:embed/>
                  <p:pic>
                    <p:nvPicPr>
                      <p:cNvPr id="7" name="Object 6">
                        <a:extLst>
                          <a:ext uri="{FF2B5EF4-FFF2-40B4-BE49-F238E27FC236}">
                            <a16:creationId xmlns:a16="http://schemas.microsoft.com/office/drawing/2014/main" id="{2421B4EC-98E0-47BA-83D1-979FBC82BAC7}"/>
                          </a:ext>
                        </a:extLst>
                      </p:cNvPr>
                      <p:cNvPicPr/>
                      <p:nvPr/>
                    </p:nvPicPr>
                    <p:blipFill>
                      <a:blip r:embed="rId10"/>
                      <a:stretch>
                        <a:fillRect/>
                      </a:stretch>
                    </p:blipFill>
                    <p:spPr>
                      <a:xfrm>
                        <a:off x="434975" y="1657497"/>
                        <a:ext cx="5661025" cy="5842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EB564002-E0DB-46BC-A6C7-2BA6BB735301}"/>
              </a:ext>
            </a:extLst>
          </p:cNvPr>
          <p:cNvGraphicFramePr>
            <a:graphicFrameLocks noChangeAspect="1"/>
          </p:cNvGraphicFramePr>
          <p:nvPr/>
        </p:nvGraphicFramePr>
        <p:xfrm>
          <a:off x="174870" y="2498185"/>
          <a:ext cx="5757863" cy="423862"/>
        </p:xfrm>
        <a:graphic>
          <a:graphicData uri="http://schemas.openxmlformats.org/presentationml/2006/ole">
            <mc:AlternateContent xmlns:mc="http://schemas.openxmlformats.org/markup-compatibility/2006">
              <mc:Choice xmlns:v="urn:schemas-microsoft-com:vml" Requires="v">
                <p:oleObj name="Equation" r:id="rId11" imgW="2260440" imgH="203040" progId="Equation.DSMT4">
                  <p:embed/>
                </p:oleObj>
              </mc:Choice>
              <mc:Fallback>
                <p:oleObj name="Equation" r:id="rId11" imgW="2260440" imgH="203040" progId="Equation.DSMT4">
                  <p:embed/>
                  <p:pic>
                    <p:nvPicPr>
                      <p:cNvPr id="8" name="Object 7">
                        <a:extLst>
                          <a:ext uri="{FF2B5EF4-FFF2-40B4-BE49-F238E27FC236}">
                            <a16:creationId xmlns:a16="http://schemas.microsoft.com/office/drawing/2014/main" id="{EB564002-E0DB-46BC-A6C7-2BA6BB735301}"/>
                          </a:ext>
                        </a:extLst>
                      </p:cNvPr>
                      <p:cNvPicPr/>
                      <p:nvPr/>
                    </p:nvPicPr>
                    <p:blipFill>
                      <a:blip r:embed="rId12"/>
                      <a:stretch>
                        <a:fillRect/>
                      </a:stretch>
                    </p:blipFill>
                    <p:spPr>
                      <a:xfrm>
                        <a:off x="174870" y="2498185"/>
                        <a:ext cx="5757863" cy="423862"/>
                      </a:xfrm>
                      <a:prstGeom prst="rect">
                        <a:avLst/>
                      </a:prstGeom>
                    </p:spPr>
                  </p:pic>
                </p:oleObj>
              </mc:Fallback>
            </mc:AlternateContent>
          </a:graphicData>
        </a:graphic>
      </p:graphicFrame>
      <p:cxnSp>
        <p:nvCxnSpPr>
          <p:cNvPr id="9" name="Straight Connector 8">
            <a:extLst>
              <a:ext uri="{FF2B5EF4-FFF2-40B4-BE49-F238E27FC236}">
                <a16:creationId xmlns:a16="http://schemas.microsoft.com/office/drawing/2014/main" id="{A24F62BB-1C6F-444E-9864-980DFC5E3318}"/>
              </a:ext>
            </a:extLst>
          </p:cNvPr>
          <p:cNvCxnSpPr>
            <a:cxnSpLocks/>
          </p:cNvCxnSpPr>
          <p:nvPr/>
        </p:nvCxnSpPr>
        <p:spPr>
          <a:xfrm flipV="1">
            <a:off x="334385" y="2606838"/>
            <a:ext cx="744428" cy="31520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E4F87E9-A24B-4D5D-A1A5-989BF122C7CE}"/>
              </a:ext>
            </a:extLst>
          </p:cNvPr>
          <p:cNvCxnSpPr>
            <a:cxnSpLocks/>
          </p:cNvCxnSpPr>
          <p:nvPr/>
        </p:nvCxnSpPr>
        <p:spPr>
          <a:xfrm flipV="1">
            <a:off x="2457911" y="2606838"/>
            <a:ext cx="751378" cy="26460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4" name="Object 13">
            <a:extLst>
              <a:ext uri="{FF2B5EF4-FFF2-40B4-BE49-F238E27FC236}">
                <a16:creationId xmlns:a16="http://schemas.microsoft.com/office/drawing/2014/main" id="{B8F7A4E3-FAE8-4B8F-A4A8-EC7A098B9242}"/>
              </a:ext>
            </a:extLst>
          </p:cNvPr>
          <p:cNvGraphicFramePr>
            <a:graphicFrameLocks noChangeAspect="1"/>
          </p:cNvGraphicFramePr>
          <p:nvPr/>
        </p:nvGraphicFramePr>
        <p:xfrm>
          <a:off x="1922708" y="3217069"/>
          <a:ext cx="4010025" cy="423862"/>
        </p:xfrm>
        <a:graphic>
          <a:graphicData uri="http://schemas.openxmlformats.org/presentationml/2006/ole">
            <mc:AlternateContent xmlns:mc="http://schemas.openxmlformats.org/markup-compatibility/2006">
              <mc:Choice xmlns:v="urn:schemas-microsoft-com:vml" Requires="v">
                <p:oleObj name="Equation" r:id="rId13" imgW="1574640" imgH="203040" progId="Equation.DSMT4">
                  <p:embed/>
                </p:oleObj>
              </mc:Choice>
              <mc:Fallback>
                <p:oleObj name="Equation" r:id="rId13" imgW="1574640" imgH="203040" progId="Equation.DSMT4">
                  <p:embed/>
                  <p:pic>
                    <p:nvPicPr>
                      <p:cNvPr id="14" name="Object 13">
                        <a:extLst>
                          <a:ext uri="{FF2B5EF4-FFF2-40B4-BE49-F238E27FC236}">
                            <a16:creationId xmlns:a16="http://schemas.microsoft.com/office/drawing/2014/main" id="{B8F7A4E3-FAE8-4B8F-A4A8-EC7A098B9242}"/>
                          </a:ext>
                        </a:extLst>
                      </p:cNvPr>
                      <p:cNvPicPr/>
                      <p:nvPr/>
                    </p:nvPicPr>
                    <p:blipFill>
                      <a:blip r:embed="rId14"/>
                      <a:stretch>
                        <a:fillRect/>
                      </a:stretch>
                    </p:blipFill>
                    <p:spPr>
                      <a:xfrm>
                        <a:off x="1922708" y="3217069"/>
                        <a:ext cx="4010025" cy="423862"/>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978D9C14-8FD4-43D2-88ED-238E15F5F013}"/>
              </a:ext>
            </a:extLst>
          </p:cNvPr>
          <p:cNvGraphicFramePr>
            <a:graphicFrameLocks noChangeAspect="1"/>
          </p:cNvGraphicFramePr>
          <p:nvPr/>
        </p:nvGraphicFramePr>
        <p:xfrm>
          <a:off x="1874837" y="3935953"/>
          <a:ext cx="2781300" cy="423862"/>
        </p:xfrm>
        <a:graphic>
          <a:graphicData uri="http://schemas.openxmlformats.org/presentationml/2006/ole">
            <mc:AlternateContent xmlns:mc="http://schemas.openxmlformats.org/markup-compatibility/2006">
              <mc:Choice xmlns:v="urn:schemas-microsoft-com:vml" Requires="v">
                <p:oleObj name="Equation" r:id="rId15" imgW="1091880" imgH="203040" progId="Equation.DSMT4">
                  <p:embed/>
                </p:oleObj>
              </mc:Choice>
              <mc:Fallback>
                <p:oleObj name="Equation" r:id="rId15" imgW="1091880" imgH="203040" progId="Equation.DSMT4">
                  <p:embed/>
                  <p:pic>
                    <p:nvPicPr>
                      <p:cNvPr id="15" name="Object 14">
                        <a:extLst>
                          <a:ext uri="{FF2B5EF4-FFF2-40B4-BE49-F238E27FC236}">
                            <a16:creationId xmlns:a16="http://schemas.microsoft.com/office/drawing/2014/main" id="{978D9C14-8FD4-43D2-88ED-238E15F5F013}"/>
                          </a:ext>
                        </a:extLst>
                      </p:cNvPr>
                      <p:cNvPicPr/>
                      <p:nvPr/>
                    </p:nvPicPr>
                    <p:blipFill>
                      <a:blip r:embed="rId16"/>
                      <a:stretch>
                        <a:fillRect/>
                      </a:stretch>
                    </p:blipFill>
                    <p:spPr>
                      <a:xfrm>
                        <a:off x="1874837" y="3935953"/>
                        <a:ext cx="2781300" cy="423862"/>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65AE5F0C-E404-4CF9-9A95-7B56F479ED88}"/>
              </a:ext>
            </a:extLst>
          </p:cNvPr>
          <p:cNvGraphicFramePr>
            <a:graphicFrameLocks noChangeAspect="1"/>
          </p:cNvGraphicFramePr>
          <p:nvPr/>
        </p:nvGraphicFramePr>
        <p:xfrm>
          <a:off x="1874837" y="4525618"/>
          <a:ext cx="3201987" cy="530225"/>
        </p:xfrm>
        <a:graphic>
          <a:graphicData uri="http://schemas.openxmlformats.org/presentationml/2006/ole">
            <mc:AlternateContent xmlns:mc="http://schemas.openxmlformats.org/markup-compatibility/2006">
              <mc:Choice xmlns:v="urn:schemas-microsoft-com:vml" Requires="v">
                <p:oleObj name="Equation" r:id="rId17" imgW="1257120" imgH="253800" progId="Equation.DSMT4">
                  <p:embed/>
                </p:oleObj>
              </mc:Choice>
              <mc:Fallback>
                <p:oleObj name="Equation" r:id="rId17" imgW="1257120" imgH="253800" progId="Equation.DSMT4">
                  <p:embed/>
                  <p:pic>
                    <p:nvPicPr>
                      <p:cNvPr id="16" name="Object 15">
                        <a:extLst>
                          <a:ext uri="{FF2B5EF4-FFF2-40B4-BE49-F238E27FC236}">
                            <a16:creationId xmlns:a16="http://schemas.microsoft.com/office/drawing/2014/main" id="{65AE5F0C-E404-4CF9-9A95-7B56F479ED88}"/>
                          </a:ext>
                        </a:extLst>
                      </p:cNvPr>
                      <p:cNvPicPr/>
                      <p:nvPr/>
                    </p:nvPicPr>
                    <p:blipFill>
                      <a:blip r:embed="rId18"/>
                      <a:stretch>
                        <a:fillRect/>
                      </a:stretch>
                    </p:blipFill>
                    <p:spPr>
                      <a:xfrm>
                        <a:off x="1874837" y="4525618"/>
                        <a:ext cx="3201987" cy="530225"/>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1E2CB1D6-8B3D-4EE0-B531-E4075301995E}"/>
              </a:ext>
            </a:extLst>
          </p:cNvPr>
          <p:cNvGraphicFramePr>
            <a:graphicFrameLocks noChangeAspect="1"/>
          </p:cNvGraphicFramePr>
          <p:nvPr/>
        </p:nvGraphicFramePr>
        <p:xfrm>
          <a:off x="2010676" y="5244502"/>
          <a:ext cx="1325563" cy="365272"/>
        </p:xfrm>
        <a:graphic>
          <a:graphicData uri="http://schemas.openxmlformats.org/presentationml/2006/ole">
            <mc:AlternateContent xmlns:mc="http://schemas.openxmlformats.org/markup-compatibility/2006">
              <mc:Choice xmlns:v="urn:schemas-microsoft-com:vml" Requires="v">
                <p:oleObj name="Equation" r:id="rId19" imgW="520560" imgH="177480" progId="Equation.DSMT4">
                  <p:embed/>
                </p:oleObj>
              </mc:Choice>
              <mc:Fallback>
                <p:oleObj name="Equation" r:id="rId19" imgW="520560" imgH="177480" progId="Equation.DSMT4">
                  <p:embed/>
                  <p:pic>
                    <p:nvPicPr>
                      <p:cNvPr id="17" name="Object 16">
                        <a:extLst>
                          <a:ext uri="{FF2B5EF4-FFF2-40B4-BE49-F238E27FC236}">
                            <a16:creationId xmlns:a16="http://schemas.microsoft.com/office/drawing/2014/main" id="{1E2CB1D6-8B3D-4EE0-B531-E4075301995E}"/>
                          </a:ext>
                        </a:extLst>
                      </p:cNvPr>
                      <p:cNvPicPr/>
                      <p:nvPr/>
                    </p:nvPicPr>
                    <p:blipFill>
                      <a:blip r:embed="rId20"/>
                      <a:stretch>
                        <a:fillRect/>
                      </a:stretch>
                    </p:blipFill>
                    <p:spPr>
                      <a:xfrm>
                        <a:off x="2010676" y="5244502"/>
                        <a:ext cx="1325563" cy="365272"/>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EFA8F462-E1C9-4ECA-BDEF-7CD31096B7BC}"/>
              </a:ext>
            </a:extLst>
          </p:cNvPr>
          <p:cNvGraphicFramePr>
            <a:graphicFrameLocks noChangeAspect="1"/>
          </p:cNvGraphicFramePr>
          <p:nvPr/>
        </p:nvGraphicFramePr>
        <p:xfrm>
          <a:off x="3318385" y="5238554"/>
          <a:ext cx="1908175" cy="419100"/>
        </p:xfrm>
        <a:graphic>
          <a:graphicData uri="http://schemas.openxmlformats.org/presentationml/2006/ole">
            <mc:AlternateContent xmlns:mc="http://schemas.openxmlformats.org/markup-compatibility/2006">
              <mc:Choice xmlns:v="urn:schemas-microsoft-com:vml" Requires="v">
                <p:oleObj name="Equation" r:id="rId21" imgW="749160" imgH="203040" progId="Equation.DSMT4">
                  <p:embed/>
                </p:oleObj>
              </mc:Choice>
              <mc:Fallback>
                <p:oleObj name="Equation" r:id="rId21" imgW="749160" imgH="203040" progId="Equation.DSMT4">
                  <p:embed/>
                  <p:pic>
                    <p:nvPicPr>
                      <p:cNvPr id="18" name="Object 17">
                        <a:extLst>
                          <a:ext uri="{FF2B5EF4-FFF2-40B4-BE49-F238E27FC236}">
                            <a16:creationId xmlns:a16="http://schemas.microsoft.com/office/drawing/2014/main" id="{EFA8F462-E1C9-4ECA-BDEF-7CD31096B7BC}"/>
                          </a:ext>
                        </a:extLst>
                      </p:cNvPr>
                      <p:cNvPicPr/>
                      <p:nvPr/>
                    </p:nvPicPr>
                    <p:blipFill>
                      <a:blip r:embed="rId22"/>
                      <a:stretch>
                        <a:fillRect/>
                      </a:stretch>
                    </p:blipFill>
                    <p:spPr>
                      <a:xfrm>
                        <a:off x="3318385" y="5238554"/>
                        <a:ext cx="1908175" cy="419100"/>
                      </a:xfrm>
                      <a:prstGeom prst="rect">
                        <a:avLst/>
                      </a:prstGeom>
                    </p:spPr>
                  </p:pic>
                </p:oleObj>
              </mc:Fallback>
            </mc:AlternateContent>
          </a:graphicData>
        </a:graphic>
      </p:graphicFrame>
      <p:cxnSp>
        <p:nvCxnSpPr>
          <p:cNvPr id="19" name="Straight Connector 18">
            <a:extLst>
              <a:ext uri="{FF2B5EF4-FFF2-40B4-BE49-F238E27FC236}">
                <a16:creationId xmlns:a16="http://schemas.microsoft.com/office/drawing/2014/main" id="{76E74B0D-9F4B-4C39-9E9D-D9E4F561D313}"/>
              </a:ext>
            </a:extLst>
          </p:cNvPr>
          <p:cNvCxnSpPr>
            <a:cxnSpLocks/>
          </p:cNvCxnSpPr>
          <p:nvPr/>
        </p:nvCxnSpPr>
        <p:spPr>
          <a:xfrm flipV="1">
            <a:off x="2085697" y="5373721"/>
            <a:ext cx="1250542" cy="31521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Content Placeholder 2">
            <a:extLst>
              <a:ext uri="{FF2B5EF4-FFF2-40B4-BE49-F238E27FC236}">
                <a16:creationId xmlns:a16="http://schemas.microsoft.com/office/drawing/2014/main" id="{AAD5FEAB-A126-49A3-A946-6B9DBC7C9AC5}"/>
              </a:ext>
            </a:extLst>
          </p:cNvPr>
          <p:cNvSpPr txBox="1">
            <a:spLocks/>
          </p:cNvSpPr>
          <p:nvPr/>
        </p:nvSpPr>
        <p:spPr>
          <a:xfrm>
            <a:off x="5963846" y="4147884"/>
            <a:ext cx="5763098" cy="22152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dirty="0">
                <a:solidFill>
                  <a:srgbClr val="FF0000"/>
                </a:solidFill>
              </a:rPr>
              <a:t>Stuart expected to finish the job in 12 days.  However, he ended spending 16 days to finish the job</a:t>
            </a:r>
          </a:p>
        </p:txBody>
      </p:sp>
    </p:spTree>
    <p:extLst>
      <p:ext uri="{BB962C8B-B14F-4D97-AF65-F5344CB8AC3E}">
        <p14:creationId xmlns:p14="http://schemas.microsoft.com/office/powerpoint/2010/main" val="353795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down)">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1">
                                            <p:txEl>
                                              <p:pRg st="0" end="0"/>
                                            </p:txEl>
                                          </p:spTgt>
                                        </p:tgtEl>
                                        <p:attrNameLst>
                                          <p:attrName>style.visibility</p:attrName>
                                        </p:attrNameLst>
                                      </p:cBhvr>
                                      <p:to>
                                        <p:strVal val="visible"/>
                                      </p:to>
                                    </p:set>
                                    <p:animEffect transition="in" filter="fade">
                                      <p:cBhvr>
                                        <p:cTn id="72"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BD93D-2498-41AC-A6C1-3539A885E74E}"/>
              </a:ext>
            </a:extLst>
          </p:cNvPr>
          <p:cNvSpPr>
            <a:spLocks noGrp="1"/>
          </p:cNvSpPr>
          <p:nvPr>
            <p:ph type="title"/>
          </p:nvPr>
        </p:nvSpPr>
        <p:spPr>
          <a:xfrm>
            <a:off x="555585" y="274639"/>
            <a:ext cx="8893215" cy="515937"/>
          </a:xfrm>
        </p:spPr>
        <p:txBody>
          <a:bodyPr>
            <a:normAutofit fontScale="90000"/>
          </a:bodyPr>
          <a:lstStyle/>
          <a:p>
            <a:pPr>
              <a:defRPr/>
            </a:pPr>
            <a:r>
              <a:rPr lang="en-CA" dirty="0"/>
              <a:t>ROUND Trip Flight Problems</a:t>
            </a:r>
          </a:p>
        </p:txBody>
      </p:sp>
      <p:sp>
        <p:nvSpPr>
          <p:cNvPr id="3" name="Content Placeholder 2">
            <a:extLst>
              <a:ext uri="{FF2B5EF4-FFF2-40B4-BE49-F238E27FC236}">
                <a16:creationId xmlns:a16="http://schemas.microsoft.com/office/drawing/2014/main" id="{C4B4626C-6214-466C-B10E-21DC79C6F666}"/>
              </a:ext>
            </a:extLst>
          </p:cNvPr>
          <p:cNvSpPr>
            <a:spLocks noGrp="1"/>
          </p:cNvSpPr>
          <p:nvPr>
            <p:ph sz="quarter" idx="1"/>
          </p:nvPr>
        </p:nvSpPr>
        <p:spPr>
          <a:xfrm>
            <a:off x="322217" y="742951"/>
            <a:ext cx="11120846" cy="4619625"/>
          </a:xfrm>
        </p:spPr>
        <p:txBody>
          <a:bodyPr/>
          <a:lstStyle/>
          <a:p>
            <a:r>
              <a:rPr lang="en-CA" altLang="en-US" sz="2100" dirty="0"/>
              <a:t>There are many applications of rational functions that are not taught anymore if PC11</a:t>
            </a:r>
          </a:p>
          <a:p>
            <a:r>
              <a:rPr lang="en-CA" altLang="en-US" sz="2100" dirty="0"/>
              <a:t>One important application of R.F. is anything that has to do with speed, time, and distance (STD)</a:t>
            </a:r>
          </a:p>
          <a:p>
            <a:r>
              <a:rPr lang="en-CA" altLang="en-US" sz="2100" dirty="0"/>
              <a:t>When travelling by plane, car, or train, knowing how time can be affected by your change in speed</a:t>
            </a:r>
          </a:p>
          <a:p>
            <a:r>
              <a:rPr lang="en-CA" altLang="en-US" sz="2100" dirty="0"/>
              <a:t>Vehicles have “optimal fuel efficiency”, to travel faster means burning more fuel </a:t>
            </a:r>
            <a:r>
              <a:rPr lang="en-CA" altLang="en-US" sz="2100" dirty="0">
                <a:sym typeface="Wingdings" panose="05000000000000000000" pitchFamily="2" charset="2"/>
              </a:rPr>
              <a:t> reduce time, increases cost</a:t>
            </a:r>
          </a:p>
          <a:p>
            <a:r>
              <a:rPr lang="en-CA" altLang="en-US" sz="2100" dirty="0">
                <a:sym typeface="Wingdings" panose="05000000000000000000" pitchFamily="2" charset="2"/>
              </a:rPr>
              <a:t>Another application is the effect of drag, windspeed, headwind vs tailwind</a:t>
            </a:r>
            <a:endParaRPr lang="en-CA" altLang="en-US" sz="2100" dirty="0"/>
          </a:p>
        </p:txBody>
      </p:sp>
      <p:sp>
        <p:nvSpPr>
          <p:cNvPr id="14" name="Content Placeholder 2">
            <a:extLst>
              <a:ext uri="{FF2B5EF4-FFF2-40B4-BE49-F238E27FC236}">
                <a16:creationId xmlns:a16="http://schemas.microsoft.com/office/drawing/2014/main" id="{DAB641CF-221C-413C-B219-01E6240DD156}"/>
              </a:ext>
            </a:extLst>
          </p:cNvPr>
          <p:cNvSpPr txBox="1">
            <a:spLocks/>
          </p:cNvSpPr>
          <p:nvPr/>
        </p:nvSpPr>
        <p:spPr bwMode="auto">
          <a:xfrm>
            <a:off x="1663700" y="4483100"/>
            <a:ext cx="5340350"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r>
              <a:rPr lang="en-CA" altLang="en-US"/>
              <a:t>Speed, Time, Distance (STD)</a:t>
            </a:r>
          </a:p>
          <a:p>
            <a:pPr eaLnBrk="1" hangingPunct="1">
              <a:buFont typeface="Wingdings" panose="05000000000000000000" pitchFamily="2" charset="2"/>
              <a:buNone/>
            </a:pPr>
            <a:br>
              <a:rPr lang="en-CA" altLang="en-US"/>
            </a:br>
            <a:endParaRPr lang="en-CA" altLang="en-US"/>
          </a:p>
        </p:txBody>
      </p:sp>
      <p:sp>
        <p:nvSpPr>
          <p:cNvPr id="15" name="Isosceles Triangle 14">
            <a:extLst>
              <a:ext uri="{FF2B5EF4-FFF2-40B4-BE49-F238E27FC236}">
                <a16:creationId xmlns:a16="http://schemas.microsoft.com/office/drawing/2014/main" id="{34639E64-0952-4B80-81F2-6211A54BB769}"/>
              </a:ext>
            </a:extLst>
          </p:cNvPr>
          <p:cNvSpPr/>
          <p:nvPr/>
        </p:nvSpPr>
        <p:spPr>
          <a:xfrm>
            <a:off x="6678614" y="3941763"/>
            <a:ext cx="2143125" cy="1928812"/>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rgbClr val="FFFFFF"/>
              </a:solidFill>
            </a:endParaRPr>
          </a:p>
        </p:txBody>
      </p:sp>
      <p:cxnSp>
        <p:nvCxnSpPr>
          <p:cNvPr id="16" name="Straight Connector 15">
            <a:extLst>
              <a:ext uri="{FF2B5EF4-FFF2-40B4-BE49-F238E27FC236}">
                <a16:creationId xmlns:a16="http://schemas.microsoft.com/office/drawing/2014/main" id="{E02160DB-CD56-4B32-92F0-36169F751A1A}"/>
              </a:ext>
            </a:extLst>
          </p:cNvPr>
          <p:cNvCxnSpPr>
            <a:stCxn id="15" idx="1"/>
            <a:endCxn id="15" idx="5"/>
          </p:cNvCxnSpPr>
          <p:nvPr/>
        </p:nvCxnSpPr>
        <p:spPr>
          <a:xfrm>
            <a:off x="7213601" y="4906963"/>
            <a:ext cx="1071563"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6DCD4B3-630B-415A-910E-18F3AD3B39D5}"/>
              </a:ext>
            </a:extLst>
          </p:cNvPr>
          <p:cNvCxnSpPr>
            <a:endCxn id="15" idx="3"/>
          </p:cNvCxnSpPr>
          <p:nvPr/>
        </p:nvCxnSpPr>
        <p:spPr>
          <a:xfrm rot="5400000">
            <a:off x="7286626" y="5405438"/>
            <a:ext cx="928687" cy="158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8" name="Object 2">
            <a:extLst>
              <a:ext uri="{FF2B5EF4-FFF2-40B4-BE49-F238E27FC236}">
                <a16:creationId xmlns:a16="http://schemas.microsoft.com/office/drawing/2014/main" id="{DFF33CF4-6447-4348-A9D2-273FCEBA0237}"/>
              </a:ext>
            </a:extLst>
          </p:cNvPr>
          <p:cNvGraphicFramePr>
            <a:graphicFrameLocks noChangeAspect="1"/>
          </p:cNvGraphicFramePr>
          <p:nvPr/>
        </p:nvGraphicFramePr>
        <p:xfrm>
          <a:off x="7153276" y="5157789"/>
          <a:ext cx="549275" cy="581025"/>
        </p:xfrm>
        <a:graphic>
          <a:graphicData uri="http://schemas.openxmlformats.org/presentationml/2006/ole">
            <mc:AlternateContent xmlns:mc="http://schemas.openxmlformats.org/markup-compatibility/2006">
              <mc:Choice xmlns:v="urn:schemas-microsoft-com:vml" Requires="v">
                <p:oleObj name="Equation" r:id="rId3" imgW="152202" imgH="177569" progId="Equation.DSMT4">
                  <p:embed/>
                </p:oleObj>
              </mc:Choice>
              <mc:Fallback>
                <p:oleObj name="Equation" r:id="rId3" imgW="152202" imgH="177569" progId="Equation.DSMT4">
                  <p:embed/>
                  <p:pic>
                    <p:nvPicPr>
                      <p:cNvPr id="18" name="Object 2">
                        <a:extLst>
                          <a:ext uri="{FF2B5EF4-FFF2-40B4-BE49-F238E27FC236}">
                            <a16:creationId xmlns:a16="http://schemas.microsoft.com/office/drawing/2014/main" id="{DFF33CF4-6447-4348-A9D2-273FCEBA02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3276" y="5157789"/>
                        <a:ext cx="549275"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 name="Object 3">
            <a:extLst>
              <a:ext uri="{FF2B5EF4-FFF2-40B4-BE49-F238E27FC236}">
                <a16:creationId xmlns:a16="http://schemas.microsoft.com/office/drawing/2014/main" id="{9F68AACA-C39D-4CE0-985B-E626B873ABBA}"/>
              </a:ext>
            </a:extLst>
          </p:cNvPr>
          <p:cNvGraphicFramePr>
            <a:graphicFrameLocks noChangeAspect="1"/>
          </p:cNvGraphicFramePr>
          <p:nvPr/>
        </p:nvGraphicFramePr>
        <p:xfrm>
          <a:off x="7867651" y="5178425"/>
          <a:ext cx="549275" cy="539750"/>
        </p:xfrm>
        <a:graphic>
          <a:graphicData uri="http://schemas.openxmlformats.org/presentationml/2006/ole">
            <mc:AlternateContent xmlns:mc="http://schemas.openxmlformats.org/markup-compatibility/2006">
              <mc:Choice xmlns:v="urn:schemas-microsoft-com:vml" Requires="v">
                <p:oleObj name="Equation" r:id="rId5" imgW="152268" imgH="164957" progId="Equation.DSMT4">
                  <p:embed/>
                </p:oleObj>
              </mc:Choice>
              <mc:Fallback>
                <p:oleObj name="Equation" r:id="rId5" imgW="152268" imgH="164957" progId="Equation.DSMT4">
                  <p:embed/>
                  <p:pic>
                    <p:nvPicPr>
                      <p:cNvPr id="19" name="Object 3">
                        <a:extLst>
                          <a:ext uri="{FF2B5EF4-FFF2-40B4-BE49-F238E27FC236}">
                            <a16:creationId xmlns:a16="http://schemas.microsoft.com/office/drawing/2014/main" id="{9F68AACA-C39D-4CE0-985B-E626B873AB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67651" y="5178425"/>
                        <a:ext cx="549275"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 name="Object 4">
            <a:extLst>
              <a:ext uri="{FF2B5EF4-FFF2-40B4-BE49-F238E27FC236}">
                <a16:creationId xmlns:a16="http://schemas.microsoft.com/office/drawing/2014/main" id="{D743A7BF-8BF5-44FD-BF33-233C2C35A4E1}"/>
              </a:ext>
            </a:extLst>
          </p:cNvPr>
          <p:cNvGraphicFramePr>
            <a:graphicFrameLocks noChangeAspect="1"/>
          </p:cNvGraphicFramePr>
          <p:nvPr/>
        </p:nvGraphicFramePr>
        <p:xfrm>
          <a:off x="7439026" y="4332288"/>
          <a:ext cx="639763" cy="539750"/>
        </p:xfrm>
        <a:graphic>
          <a:graphicData uri="http://schemas.openxmlformats.org/presentationml/2006/ole">
            <mc:AlternateContent xmlns:mc="http://schemas.openxmlformats.org/markup-compatibility/2006">
              <mc:Choice xmlns:v="urn:schemas-microsoft-com:vml" Requires="v">
                <p:oleObj name="Equation" r:id="rId7" imgW="177492" imgH="164814" progId="Equation.DSMT4">
                  <p:embed/>
                </p:oleObj>
              </mc:Choice>
              <mc:Fallback>
                <p:oleObj name="Equation" r:id="rId7" imgW="177492" imgH="164814" progId="Equation.DSMT4">
                  <p:embed/>
                  <p:pic>
                    <p:nvPicPr>
                      <p:cNvPr id="20" name="Object 4">
                        <a:extLst>
                          <a:ext uri="{FF2B5EF4-FFF2-40B4-BE49-F238E27FC236}">
                            <a16:creationId xmlns:a16="http://schemas.microsoft.com/office/drawing/2014/main" id="{D743A7BF-8BF5-44FD-BF33-233C2C35A4E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39026" y="4332288"/>
                        <a:ext cx="639763"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 name="Object 5">
            <a:extLst>
              <a:ext uri="{FF2B5EF4-FFF2-40B4-BE49-F238E27FC236}">
                <a16:creationId xmlns:a16="http://schemas.microsoft.com/office/drawing/2014/main" id="{207D67E9-16D4-40DB-9436-A9FA2C568DA7}"/>
              </a:ext>
            </a:extLst>
          </p:cNvPr>
          <p:cNvGraphicFramePr>
            <a:graphicFrameLocks noChangeAspect="1"/>
          </p:cNvGraphicFramePr>
          <p:nvPr/>
        </p:nvGraphicFramePr>
        <p:xfrm>
          <a:off x="2092325" y="5000625"/>
          <a:ext cx="838200" cy="769938"/>
        </p:xfrm>
        <a:graphic>
          <a:graphicData uri="http://schemas.openxmlformats.org/presentationml/2006/ole">
            <mc:AlternateContent xmlns:mc="http://schemas.openxmlformats.org/markup-compatibility/2006">
              <mc:Choice xmlns:v="urn:schemas-microsoft-com:vml" Requires="v">
                <p:oleObj name="Equation" r:id="rId9" imgW="469696" imgH="431613" progId="Equation.DSMT4">
                  <p:embed/>
                </p:oleObj>
              </mc:Choice>
              <mc:Fallback>
                <p:oleObj name="Equation" r:id="rId9" imgW="469696" imgH="431613" progId="Equation.DSMT4">
                  <p:embed/>
                  <p:pic>
                    <p:nvPicPr>
                      <p:cNvPr id="21" name="Object 5">
                        <a:extLst>
                          <a:ext uri="{FF2B5EF4-FFF2-40B4-BE49-F238E27FC236}">
                            <a16:creationId xmlns:a16="http://schemas.microsoft.com/office/drawing/2014/main" id="{207D67E9-16D4-40DB-9436-A9FA2C568DA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92325" y="5000625"/>
                        <a:ext cx="838200" cy="769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 name="Object 6">
            <a:extLst>
              <a:ext uri="{FF2B5EF4-FFF2-40B4-BE49-F238E27FC236}">
                <a16:creationId xmlns:a16="http://schemas.microsoft.com/office/drawing/2014/main" id="{389040C0-5A3D-4729-A4A0-FC3C7CAB9B0D}"/>
              </a:ext>
            </a:extLst>
          </p:cNvPr>
          <p:cNvGraphicFramePr>
            <a:graphicFrameLocks noChangeAspect="1"/>
          </p:cNvGraphicFramePr>
          <p:nvPr/>
        </p:nvGraphicFramePr>
        <p:xfrm>
          <a:off x="3651250" y="5041900"/>
          <a:ext cx="838200" cy="769938"/>
        </p:xfrm>
        <a:graphic>
          <a:graphicData uri="http://schemas.openxmlformats.org/presentationml/2006/ole">
            <mc:AlternateContent xmlns:mc="http://schemas.openxmlformats.org/markup-compatibility/2006">
              <mc:Choice xmlns:v="urn:schemas-microsoft-com:vml" Requires="v">
                <p:oleObj name="Equation" r:id="rId11" imgW="469696" imgH="431613" progId="Equation.DSMT4">
                  <p:embed/>
                </p:oleObj>
              </mc:Choice>
              <mc:Fallback>
                <p:oleObj name="Equation" r:id="rId11" imgW="469696" imgH="431613" progId="Equation.DSMT4">
                  <p:embed/>
                  <p:pic>
                    <p:nvPicPr>
                      <p:cNvPr id="22" name="Object 6">
                        <a:extLst>
                          <a:ext uri="{FF2B5EF4-FFF2-40B4-BE49-F238E27FC236}">
                            <a16:creationId xmlns:a16="http://schemas.microsoft.com/office/drawing/2014/main" id="{389040C0-5A3D-4729-A4A0-FC3C7CAB9B0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51250" y="5041900"/>
                        <a:ext cx="838200" cy="769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 name="Object 7">
            <a:extLst>
              <a:ext uri="{FF2B5EF4-FFF2-40B4-BE49-F238E27FC236}">
                <a16:creationId xmlns:a16="http://schemas.microsoft.com/office/drawing/2014/main" id="{1A5F7217-AA0B-451A-B36A-7BC1242F8964}"/>
              </a:ext>
            </a:extLst>
          </p:cNvPr>
          <p:cNvGraphicFramePr>
            <a:graphicFrameLocks noChangeAspect="1"/>
          </p:cNvGraphicFramePr>
          <p:nvPr/>
        </p:nvGraphicFramePr>
        <p:xfrm>
          <a:off x="5064125" y="5218113"/>
          <a:ext cx="1200150" cy="317500"/>
        </p:xfrm>
        <a:graphic>
          <a:graphicData uri="http://schemas.openxmlformats.org/presentationml/2006/ole">
            <mc:AlternateContent xmlns:mc="http://schemas.openxmlformats.org/markup-compatibility/2006">
              <mc:Choice xmlns:v="urn:schemas-microsoft-com:vml" Requires="v">
                <p:oleObj name="Equation" r:id="rId13" imgW="672516" imgH="177646" progId="Equation.DSMT4">
                  <p:embed/>
                </p:oleObj>
              </mc:Choice>
              <mc:Fallback>
                <p:oleObj name="Equation" r:id="rId13" imgW="672516" imgH="177646" progId="Equation.DSMT4">
                  <p:embed/>
                  <p:pic>
                    <p:nvPicPr>
                      <p:cNvPr id="23" name="Object 7">
                        <a:extLst>
                          <a:ext uri="{FF2B5EF4-FFF2-40B4-BE49-F238E27FC236}">
                            <a16:creationId xmlns:a16="http://schemas.microsoft.com/office/drawing/2014/main" id="{1A5F7217-AA0B-451A-B36A-7BC1242F896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64125" y="5218113"/>
                        <a:ext cx="120015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blinds(horizontal)">
                                      <p:cBhvr>
                                        <p:cTn id="27" dur="500"/>
                                        <p:tgtEl>
                                          <p:spTgt spid="14">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par>
                                <p:cTn id="33" presetID="3" presetClass="entr" presetSubtype="1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linds(horizontal)">
                                      <p:cBhvr>
                                        <p:cTn id="35" dur="500"/>
                                        <p:tgtEl>
                                          <p:spTgt spid="16"/>
                                        </p:tgtEl>
                                      </p:cBhvr>
                                    </p:animEffect>
                                  </p:childTnLst>
                                </p:cTn>
                              </p:par>
                              <p:par>
                                <p:cTn id="36" presetID="3" presetClass="entr" presetSubtype="10"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linds(horizontal)">
                                      <p:cBhvr>
                                        <p:cTn id="38" dur="500"/>
                                        <p:tgtEl>
                                          <p:spTgt spid="1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blinds(horizontal)">
                                      <p:cBhvr>
                                        <p:cTn id="43" dur="500"/>
                                        <p:tgtEl>
                                          <p:spTgt spid="1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blinds(horizontal)">
                                      <p:cBhvr>
                                        <p:cTn id="48" dur="500"/>
                                        <p:tgtEl>
                                          <p:spTgt spid="19"/>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3" presetClass="entr" presetSubtype="10" fill="hold"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blinds(horizontal)">
                                      <p:cBhvr>
                                        <p:cTn id="53" dur="500"/>
                                        <p:tgtEl>
                                          <p:spTgt spid="20"/>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3" presetClass="entr" presetSubtype="10" fill="hold" nodeType="click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blinds(horizontal)">
                                      <p:cBhvr>
                                        <p:cTn id="58" dur="500"/>
                                        <p:tgtEl>
                                          <p:spTgt spid="21"/>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3" presetClass="entr" presetSubtype="10" fill="hold" nodeType="click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blinds(horizontal)">
                                      <p:cBhvr>
                                        <p:cTn id="63" dur="500"/>
                                        <p:tgtEl>
                                          <p:spTgt spid="22"/>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3" presetClass="entr" presetSubtype="10" fill="hold" nodeType="click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blinds(horizontal)">
                                      <p:cBhvr>
                                        <p:cTn id="6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F0A7FD-ADC7-4BEA-9A4B-B1A056AC8251}"/>
              </a:ext>
            </a:extLst>
          </p:cNvPr>
          <p:cNvSpPr/>
          <p:nvPr/>
        </p:nvSpPr>
        <p:spPr>
          <a:xfrm>
            <a:off x="534027" y="5027614"/>
            <a:ext cx="3739523" cy="1511300"/>
          </a:xfrm>
          <a:prstGeom prst="rect">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4339" name="Content Placeholder 2">
            <a:extLst>
              <a:ext uri="{FF2B5EF4-FFF2-40B4-BE49-F238E27FC236}">
                <a16:creationId xmlns:a16="http://schemas.microsoft.com/office/drawing/2014/main" id="{7014FF1A-AB2D-43D1-90F9-26E38C212014}"/>
              </a:ext>
            </a:extLst>
          </p:cNvPr>
          <p:cNvSpPr>
            <a:spLocks noGrp="1"/>
          </p:cNvSpPr>
          <p:nvPr>
            <p:ph sz="quarter" idx="1"/>
          </p:nvPr>
        </p:nvSpPr>
        <p:spPr>
          <a:xfrm>
            <a:off x="277018" y="159545"/>
            <a:ext cx="11476832" cy="847725"/>
          </a:xfrm>
        </p:spPr>
        <p:txBody>
          <a:bodyPr/>
          <a:lstStyle/>
          <a:p>
            <a:pPr marL="0" indent="0">
              <a:buNone/>
            </a:pPr>
            <a:r>
              <a:rPr lang="en-CA" altLang="en-US" sz="2300" dirty="0"/>
              <a:t>Ex: Mike can mow his lawn alone in 2h.  His brother Tim do the same job alone in 4h.  Their sister Susan can do the job alone is 15 hours.  How long will it take if they work together?</a:t>
            </a:r>
          </a:p>
        </p:txBody>
      </p:sp>
      <p:sp>
        <p:nvSpPr>
          <p:cNvPr id="42" name="Rectangle 41">
            <a:extLst>
              <a:ext uri="{FF2B5EF4-FFF2-40B4-BE49-F238E27FC236}">
                <a16:creationId xmlns:a16="http://schemas.microsoft.com/office/drawing/2014/main" id="{3649D2A0-8AD2-4597-A801-F2A82CCBAE84}"/>
              </a:ext>
            </a:extLst>
          </p:cNvPr>
          <p:cNvSpPr/>
          <p:nvPr/>
        </p:nvSpPr>
        <p:spPr>
          <a:xfrm>
            <a:off x="534027" y="5027615"/>
            <a:ext cx="3739522" cy="31908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pSp>
        <p:nvGrpSpPr>
          <p:cNvPr id="10" name="Group 40">
            <a:extLst>
              <a:ext uri="{FF2B5EF4-FFF2-40B4-BE49-F238E27FC236}">
                <a16:creationId xmlns:a16="http://schemas.microsoft.com/office/drawing/2014/main" id="{3131A0AF-A8C7-4A00-AC79-85B0EF67790F}"/>
              </a:ext>
            </a:extLst>
          </p:cNvPr>
          <p:cNvGrpSpPr>
            <a:grpSpLocks/>
          </p:cNvGrpSpPr>
          <p:nvPr/>
        </p:nvGrpSpPr>
        <p:grpSpPr bwMode="auto">
          <a:xfrm>
            <a:off x="678490" y="3946527"/>
            <a:ext cx="1419225" cy="1103313"/>
            <a:chOff x="395536" y="3861048"/>
            <a:chExt cx="1419225" cy="1103312"/>
          </a:xfrm>
        </p:grpSpPr>
        <p:sp>
          <p:nvSpPr>
            <p:cNvPr id="4" name="Rectangle 3">
              <a:extLst>
                <a:ext uri="{FF2B5EF4-FFF2-40B4-BE49-F238E27FC236}">
                  <a16:creationId xmlns:a16="http://schemas.microsoft.com/office/drawing/2014/main" id="{DEB7CB38-1543-4C32-995F-93693BABECFE}"/>
                </a:ext>
              </a:extLst>
            </p:cNvPr>
            <p:cNvSpPr/>
            <p:nvPr/>
          </p:nvSpPr>
          <p:spPr>
            <a:xfrm>
              <a:off x="1405186" y="3924548"/>
              <a:ext cx="141287" cy="2365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5" name="Isosceles Triangle 4">
              <a:extLst>
                <a:ext uri="{FF2B5EF4-FFF2-40B4-BE49-F238E27FC236}">
                  <a16:creationId xmlns:a16="http://schemas.microsoft.com/office/drawing/2014/main" id="{CCA3B975-CEF0-47BD-B6DE-35DB16C4B42B}"/>
                </a:ext>
              </a:extLst>
            </p:cNvPr>
            <p:cNvSpPr/>
            <p:nvPr/>
          </p:nvSpPr>
          <p:spPr>
            <a:xfrm>
              <a:off x="395536" y="3861048"/>
              <a:ext cx="1419225" cy="550863"/>
            </a:xfrm>
            <a:prstGeom prst="triangle">
              <a:avLst/>
            </a:prstGeom>
            <a:solidFill>
              <a:schemeClr val="accent6">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6" name="Rectangle 5">
              <a:extLst>
                <a:ext uri="{FF2B5EF4-FFF2-40B4-BE49-F238E27FC236}">
                  <a16:creationId xmlns:a16="http://schemas.microsoft.com/office/drawing/2014/main" id="{EA942A20-0C48-44FE-9BF8-66D1EFD28139}"/>
                </a:ext>
              </a:extLst>
            </p:cNvPr>
            <p:cNvSpPr/>
            <p:nvPr/>
          </p:nvSpPr>
          <p:spPr>
            <a:xfrm>
              <a:off x="554286" y="4411911"/>
              <a:ext cx="1135062" cy="55244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7" name="Frame 6">
              <a:extLst>
                <a:ext uri="{FF2B5EF4-FFF2-40B4-BE49-F238E27FC236}">
                  <a16:creationId xmlns:a16="http://schemas.microsoft.com/office/drawing/2014/main" id="{75BAE439-ACF7-4234-AE4D-9A565A982BB3}"/>
                </a:ext>
              </a:extLst>
            </p:cNvPr>
            <p:cNvSpPr/>
            <p:nvPr/>
          </p:nvSpPr>
          <p:spPr>
            <a:xfrm>
              <a:off x="647948" y="4523035"/>
              <a:ext cx="300038" cy="26828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tx1"/>
                </a:solidFill>
              </a:endParaRPr>
            </a:p>
          </p:txBody>
        </p:sp>
        <p:sp>
          <p:nvSpPr>
            <p:cNvPr id="8" name="Frame 7">
              <a:extLst>
                <a:ext uri="{FF2B5EF4-FFF2-40B4-BE49-F238E27FC236}">
                  <a16:creationId xmlns:a16="http://schemas.microsoft.com/office/drawing/2014/main" id="{2288E527-48E8-4484-A746-09FE62775ACD}"/>
                </a:ext>
              </a:extLst>
            </p:cNvPr>
            <p:cNvSpPr/>
            <p:nvPr/>
          </p:nvSpPr>
          <p:spPr>
            <a:xfrm>
              <a:off x="1084511" y="4507160"/>
              <a:ext cx="288925" cy="45243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tx1"/>
                </a:solidFill>
              </a:endParaRPr>
            </a:p>
          </p:txBody>
        </p:sp>
      </p:grpSp>
      <p:sp>
        <p:nvSpPr>
          <p:cNvPr id="43" name="Freeform 42">
            <a:extLst>
              <a:ext uri="{FF2B5EF4-FFF2-40B4-BE49-F238E27FC236}">
                <a16:creationId xmlns:a16="http://schemas.microsoft.com/office/drawing/2014/main" id="{ACA207F5-A526-4B12-8024-14CCD65CAA50}"/>
              </a:ext>
            </a:extLst>
          </p:cNvPr>
          <p:cNvSpPr/>
          <p:nvPr/>
        </p:nvSpPr>
        <p:spPr>
          <a:xfrm>
            <a:off x="607050" y="5697539"/>
            <a:ext cx="3666499" cy="927100"/>
          </a:xfrm>
          <a:custGeom>
            <a:avLst/>
            <a:gdLst>
              <a:gd name="connsiteX0" fmla="*/ 0 w 2479964"/>
              <a:gd name="connsiteY0" fmla="*/ 387927 h 928254"/>
              <a:gd name="connsiteX1" fmla="*/ 720436 w 2479964"/>
              <a:gd name="connsiteY1" fmla="*/ 928254 h 928254"/>
              <a:gd name="connsiteX2" fmla="*/ 720436 w 2479964"/>
              <a:gd name="connsiteY2" fmla="*/ 928254 h 928254"/>
              <a:gd name="connsiteX3" fmla="*/ 1759527 w 2479964"/>
              <a:gd name="connsiteY3" fmla="*/ 0 h 928254"/>
              <a:gd name="connsiteX4" fmla="*/ 1759527 w 2479964"/>
              <a:gd name="connsiteY4" fmla="*/ 0 h 928254"/>
              <a:gd name="connsiteX5" fmla="*/ 2479964 w 2479964"/>
              <a:gd name="connsiteY5" fmla="*/ 415636 h 92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9964" h="928254">
                <a:moveTo>
                  <a:pt x="0" y="387927"/>
                </a:moveTo>
                <a:lnTo>
                  <a:pt x="720436" y="928254"/>
                </a:lnTo>
                <a:lnTo>
                  <a:pt x="720436" y="928254"/>
                </a:lnTo>
                <a:lnTo>
                  <a:pt x="1759527" y="0"/>
                </a:lnTo>
                <a:lnTo>
                  <a:pt x="1759527" y="0"/>
                </a:lnTo>
                <a:lnTo>
                  <a:pt x="2479964" y="415636"/>
                </a:lnTo>
              </a:path>
            </a:pathLst>
          </a:custGeom>
          <a:noFill/>
          <a:ln w="2794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pSp>
        <p:nvGrpSpPr>
          <p:cNvPr id="11" name="Group 38">
            <a:extLst>
              <a:ext uri="{FF2B5EF4-FFF2-40B4-BE49-F238E27FC236}">
                <a16:creationId xmlns:a16="http://schemas.microsoft.com/office/drawing/2014/main" id="{4ECB45DC-849C-48FF-8F43-7B68C0F4DE74}"/>
              </a:ext>
            </a:extLst>
          </p:cNvPr>
          <p:cNvGrpSpPr>
            <a:grpSpLocks/>
          </p:cNvGrpSpPr>
          <p:nvPr/>
        </p:nvGrpSpPr>
        <p:grpSpPr bwMode="auto">
          <a:xfrm>
            <a:off x="175251" y="5746752"/>
            <a:ext cx="647700" cy="504825"/>
            <a:chOff x="5076056" y="4581128"/>
            <a:chExt cx="1656184" cy="1152128"/>
          </a:xfrm>
        </p:grpSpPr>
        <p:grpSp>
          <p:nvGrpSpPr>
            <p:cNvPr id="14368" name="Group 603">
              <a:extLst>
                <a:ext uri="{FF2B5EF4-FFF2-40B4-BE49-F238E27FC236}">
                  <a16:creationId xmlns:a16="http://schemas.microsoft.com/office/drawing/2014/main" id="{F8C42FDE-E176-41CF-A801-381D16FE9798}"/>
                </a:ext>
              </a:extLst>
            </p:cNvPr>
            <p:cNvGrpSpPr>
              <a:grpSpLocks/>
            </p:cNvGrpSpPr>
            <p:nvPr/>
          </p:nvGrpSpPr>
          <p:grpSpPr bwMode="auto">
            <a:xfrm>
              <a:off x="5076056" y="4581128"/>
              <a:ext cx="936104" cy="1096764"/>
              <a:chOff x="3352800" y="2998694"/>
              <a:chExt cx="950259" cy="1075765"/>
            </a:xfrm>
          </p:grpSpPr>
          <p:sp>
            <p:nvSpPr>
              <p:cNvPr id="29" name="Flowchart: Delay 28">
                <a:extLst>
                  <a:ext uri="{FF2B5EF4-FFF2-40B4-BE49-F238E27FC236}">
                    <a16:creationId xmlns:a16="http://schemas.microsoft.com/office/drawing/2014/main" id="{64D59E1C-0922-4984-AC03-DE5D096DA351}"/>
                  </a:ext>
                </a:extLst>
              </p:cNvPr>
              <p:cNvSpPr/>
              <p:nvPr/>
            </p:nvSpPr>
            <p:spPr>
              <a:xfrm rot="16200000">
                <a:off x="3493272" y="3573109"/>
                <a:ext cx="650324" cy="354377"/>
              </a:xfrm>
              <a:prstGeom prst="flowChartDelay">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0" name="Oval 29">
                <a:extLst>
                  <a:ext uri="{FF2B5EF4-FFF2-40B4-BE49-F238E27FC236}">
                    <a16:creationId xmlns:a16="http://schemas.microsoft.com/office/drawing/2014/main" id="{AA4F027E-99FE-4E78-9686-3CA508697A7C}"/>
                  </a:ext>
                </a:extLst>
              </p:cNvPr>
              <p:cNvSpPr/>
              <p:nvPr/>
            </p:nvSpPr>
            <p:spPr>
              <a:xfrm>
                <a:off x="3571194" y="3069768"/>
                <a:ext cx="502723" cy="504622"/>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1" name="Pie 30">
                <a:extLst>
                  <a:ext uri="{FF2B5EF4-FFF2-40B4-BE49-F238E27FC236}">
                    <a16:creationId xmlns:a16="http://schemas.microsoft.com/office/drawing/2014/main" id="{0F6E31BD-6D83-420D-9B0C-1C02AB50AE2A}"/>
                  </a:ext>
                </a:extLst>
              </p:cNvPr>
              <p:cNvSpPr/>
              <p:nvPr/>
            </p:nvSpPr>
            <p:spPr>
              <a:xfrm>
                <a:off x="3579435" y="2998694"/>
                <a:ext cx="498601" cy="511730"/>
              </a:xfrm>
              <a:prstGeom prst="pie">
                <a:avLst>
                  <a:gd name="adj1" fmla="val 9548722"/>
                  <a:gd name="adj2" fmla="val 788036"/>
                </a:avLst>
              </a:prstGeom>
              <a:solidFill>
                <a:schemeClr val="tx1">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tx1"/>
                  </a:solidFill>
                </a:endParaRPr>
              </a:p>
            </p:txBody>
          </p:sp>
          <p:sp>
            <p:nvSpPr>
              <p:cNvPr id="32" name="Diagonal Stripe 31">
                <a:extLst>
                  <a:ext uri="{FF2B5EF4-FFF2-40B4-BE49-F238E27FC236}">
                    <a16:creationId xmlns:a16="http://schemas.microsoft.com/office/drawing/2014/main" id="{ED28D821-3A30-4E77-AE80-E7D7F611C96D}"/>
                  </a:ext>
                </a:extLst>
              </p:cNvPr>
              <p:cNvSpPr/>
              <p:nvPr/>
            </p:nvSpPr>
            <p:spPr>
              <a:xfrm>
                <a:off x="4020347" y="3350509"/>
                <a:ext cx="284327" cy="319831"/>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tx1"/>
                  </a:solidFill>
                </a:endParaRPr>
              </a:p>
            </p:txBody>
          </p:sp>
          <p:sp>
            <p:nvSpPr>
              <p:cNvPr id="33" name="Diagonal Stripe 32">
                <a:extLst>
                  <a:ext uri="{FF2B5EF4-FFF2-40B4-BE49-F238E27FC236}">
                    <a16:creationId xmlns:a16="http://schemas.microsoft.com/office/drawing/2014/main" id="{45973B53-459B-4445-92E7-6A6F44385F08}"/>
                  </a:ext>
                </a:extLst>
              </p:cNvPr>
              <p:cNvSpPr/>
              <p:nvPr/>
            </p:nvSpPr>
            <p:spPr>
              <a:xfrm flipH="1">
                <a:off x="3352800" y="3378939"/>
                <a:ext cx="284327" cy="326938"/>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tx1"/>
                  </a:solidFill>
                </a:endParaRPr>
              </a:p>
            </p:txBody>
          </p:sp>
        </p:grpSp>
        <p:grpSp>
          <p:nvGrpSpPr>
            <p:cNvPr id="14369" name="Group 33">
              <a:extLst>
                <a:ext uri="{FF2B5EF4-FFF2-40B4-BE49-F238E27FC236}">
                  <a16:creationId xmlns:a16="http://schemas.microsoft.com/office/drawing/2014/main" id="{C0C00D37-28A9-4413-B292-E33E8BDD5CBE}"/>
                </a:ext>
              </a:extLst>
            </p:cNvPr>
            <p:cNvGrpSpPr>
              <a:grpSpLocks/>
            </p:cNvGrpSpPr>
            <p:nvPr/>
          </p:nvGrpSpPr>
          <p:grpSpPr bwMode="auto">
            <a:xfrm>
              <a:off x="5724128" y="4869160"/>
              <a:ext cx="1008112" cy="864096"/>
              <a:chOff x="3635896" y="4869160"/>
              <a:chExt cx="1008112" cy="864096"/>
            </a:xfrm>
          </p:grpSpPr>
          <p:sp>
            <p:nvSpPr>
              <p:cNvPr id="35" name="Rectangle 34">
                <a:extLst>
                  <a:ext uri="{FF2B5EF4-FFF2-40B4-BE49-F238E27FC236}">
                    <a16:creationId xmlns:a16="http://schemas.microsoft.com/office/drawing/2014/main" id="{D4A20C4E-91E1-48EC-AF92-D8A10E4F9A83}"/>
                  </a:ext>
                </a:extLst>
              </p:cNvPr>
              <p:cNvSpPr/>
              <p:nvPr/>
            </p:nvSpPr>
            <p:spPr>
              <a:xfrm>
                <a:off x="3852450" y="5229654"/>
                <a:ext cx="791558" cy="35868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36" name="Oval 35">
                <a:extLst>
                  <a:ext uri="{FF2B5EF4-FFF2-40B4-BE49-F238E27FC236}">
                    <a16:creationId xmlns:a16="http://schemas.microsoft.com/office/drawing/2014/main" id="{B58548C2-AFF6-40E8-BD64-01CF942C56AA}"/>
                  </a:ext>
                </a:extLst>
              </p:cNvPr>
              <p:cNvSpPr/>
              <p:nvPr/>
            </p:nvSpPr>
            <p:spPr>
              <a:xfrm>
                <a:off x="3852450" y="5447037"/>
                <a:ext cx="288207" cy="286219"/>
              </a:xfrm>
              <a:prstGeom prst="ellipse">
                <a:avLst/>
              </a:prstGeom>
              <a:solidFill>
                <a:schemeClr val="accent6">
                  <a:lumMod val="40000"/>
                  <a:lumOff val="60000"/>
                </a:schemeClr>
              </a:solidFill>
              <a:ln w="1079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37" name="Oval 36">
                <a:extLst>
                  <a:ext uri="{FF2B5EF4-FFF2-40B4-BE49-F238E27FC236}">
                    <a16:creationId xmlns:a16="http://schemas.microsoft.com/office/drawing/2014/main" id="{E1986B47-E1F5-459D-BB02-AC0734D0B48A}"/>
                  </a:ext>
                </a:extLst>
              </p:cNvPr>
              <p:cNvSpPr/>
              <p:nvPr/>
            </p:nvSpPr>
            <p:spPr>
              <a:xfrm>
                <a:off x="4355801" y="5447037"/>
                <a:ext cx="288207" cy="286219"/>
              </a:xfrm>
              <a:prstGeom prst="ellipse">
                <a:avLst/>
              </a:prstGeom>
              <a:solidFill>
                <a:schemeClr val="accent6">
                  <a:lumMod val="40000"/>
                  <a:lumOff val="60000"/>
                </a:schemeClr>
              </a:solidFill>
              <a:ln w="1079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38" name="Straight Connector 37">
                <a:extLst>
                  <a:ext uri="{FF2B5EF4-FFF2-40B4-BE49-F238E27FC236}">
                    <a16:creationId xmlns:a16="http://schemas.microsoft.com/office/drawing/2014/main" id="{56C1B1DE-9A19-4F23-820F-9843D86994A3}"/>
                  </a:ext>
                </a:extLst>
              </p:cNvPr>
              <p:cNvCxnSpPr/>
              <p:nvPr/>
            </p:nvCxnSpPr>
            <p:spPr>
              <a:xfrm flipH="1" flipV="1">
                <a:off x="3637307" y="4870972"/>
                <a:ext cx="288210" cy="431143"/>
              </a:xfrm>
              <a:prstGeom prst="line">
                <a:avLst/>
              </a:prstGeom>
              <a:ln w="1016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14" name="Group 39">
            <a:extLst>
              <a:ext uri="{FF2B5EF4-FFF2-40B4-BE49-F238E27FC236}">
                <a16:creationId xmlns:a16="http://schemas.microsoft.com/office/drawing/2014/main" id="{3F934E3D-4079-436F-A040-13CC6FE28144}"/>
              </a:ext>
            </a:extLst>
          </p:cNvPr>
          <p:cNvGrpSpPr>
            <a:grpSpLocks/>
          </p:cNvGrpSpPr>
          <p:nvPr/>
        </p:nvGrpSpPr>
        <p:grpSpPr bwMode="auto">
          <a:xfrm>
            <a:off x="246688" y="4738690"/>
            <a:ext cx="720726" cy="504825"/>
            <a:chOff x="2987824" y="4581128"/>
            <a:chExt cx="1656184" cy="1152128"/>
          </a:xfrm>
        </p:grpSpPr>
        <p:grpSp>
          <p:nvGrpSpPr>
            <p:cNvPr id="14357" name="Group 603">
              <a:extLst>
                <a:ext uri="{FF2B5EF4-FFF2-40B4-BE49-F238E27FC236}">
                  <a16:creationId xmlns:a16="http://schemas.microsoft.com/office/drawing/2014/main" id="{256C216C-BF1E-4AB1-B4B7-A14CEFE1B966}"/>
                </a:ext>
              </a:extLst>
            </p:cNvPr>
            <p:cNvGrpSpPr>
              <a:grpSpLocks/>
            </p:cNvGrpSpPr>
            <p:nvPr/>
          </p:nvGrpSpPr>
          <p:grpSpPr bwMode="auto">
            <a:xfrm>
              <a:off x="2987824" y="4581128"/>
              <a:ext cx="936104" cy="1096764"/>
              <a:chOff x="3352800" y="2998694"/>
              <a:chExt cx="950259" cy="1075765"/>
            </a:xfrm>
          </p:grpSpPr>
          <p:sp>
            <p:nvSpPr>
              <p:cNvPr id="17" name="Flowchart: Delay 16">
                <a:extLst>
                  <a:ext uri="{FF2B5EF4-FFF2-40B4-BE49-F238E27FC236}">
                    <a16:creationId xmlns:a16="http://schemas.microsoft.com/office/drawing/2014/main" id="{A7952399-AFCE-4184-8827-12D5385976A9}"/>
                  </a:ext>
                </a:extLst>
              </p:cNvPr>
              <p:cNvSpPr/>
              <p:nvPr/>
            </p:nvSpPr>
            <p:spPr>
              <a:xfrm rot="16200000">
                <a:off x="3494237" y="3572546"/>
                <a:ext cx="650322" cy="355501"/>
              </a:xfrm>
              <a:prstGeom prst="flowChartDelay">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8" name="Oval 17">
                <a:extLst>
                  <a:ext uri="{FF2B5EF4-FFF2-40B4-BE49-F238E27FC236}">
                    <a16:creationId xmlns:a16="http://schemas.microsoft.com/office/drawing/2014/main" id="{9E770C7C-4A05-4611-96BF-AA54055AEB72}"/>
                  </a:ext>
                </a:extLst>
              </p:cNvPr>
              <p:cNvSpPr/>
              <p:nvPr/>
            </p:nvSpPr>
            <p:spPr>
              <a:xfrm>
                <a:off x="3571286" y="3069768"/>
                <a:ext cx="499925" cy="504622"/>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9" name="Pie 18">
                <a:extLst>
                  <a:ext uri="{FF2B5EF4-FFF2-40B4-BE49-F238E27FC236}">
                    <a16:creationId xmlns:a16="http://schemas.microsoft.com/office/drawing/2014/main" id="{4A2BF3A4-EC43-47CB-8B07-703B1DE5DD5D}"/>
                  </a:ext>
                </a:extLst>
              </p:cNvPr>
              <p:cNvSpPr/>
              <p:nvPr/>
            </p:nvSpPr>
            <p:spPr>
              <a:xfrm>
                <a:off x="3578693" y="2998694"/>
                <a:ext cx="496220" cy="511730"/>
              </a:xfrm>
              <a:prstGeom prst="pie">
                <a:avLst>
                  <a:gd name="adj1" fmla="val 9548722"/>
                  <a:gd name="adj2" fmla="val 788036"/>
                </a:avLst>
              </a:prstGeom>
              <a:solidFill>
                <a:schemeClr val="tx1">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tx1"/>
                  </a:solidFill>
                </a:endParaRPr>
              </a:p>
            </p:txBody>
          </p:sp>
          <p:sp>
            <p:nvSpPr>
              <p:cNvPr id="20" name="Diagonal Stripe 19">
                <a:extLst>
                  <a:ext uri="{FF2B5EF4-FFF2-40B4-BE49-F238E27FC236}">
                    <a16:creationId xmlns:a16="http://schemas.microsoft.com/office/drawing/2014/main" id="{D0EEC325-AE95-487A-AE19-B29BC9791D67}"/>
                  </a:ext>
                </a:extLst>
              </p:cNvPr>
              <p:cNvSpPr/>
              <p:nvPr/>
            </p:nvSpPr>
            <p:spPr>
              <a:xfrm>
                <a:off x="4019367" y="3350507"/>
                <a:ext cx="285140" cy="319831"/>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tx1"/>
                  </a:solidFill>
                </a:endParaRPr>
              </a:p>
            </p:txBody>
          </p:sp>
          <p:sp>
            <p:nvSpPr>
              <p:cNvPr id="21" name="Diagonal Stripe 20">
                <a:extLst>
                  <a:ext uri="{FF2B5EF4-FFF2-40B4-BE49-F238E27FC236}">
                    <a16:creationId xmlns:a16="http://schemas.microsoft.com/office/drawing/2014/main" id="{DFBF5030-361D-4DFA-8F56-46953AB0E844}"/>
                  </a:ext>
                </a:extLst>
              </p:cNvPr>
              <p:cNvSpPr/>
              <p:nvPr/>
            </p:nvSpPr>
            <p:spPr>
              <a:xfrm flipH="1">
                <a:off x="3352800" y="3378936"/>
                <a:ext cx="285143" cy="326938"/>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tx1"/>
                  </a:solidFill>
                </a:endParaRPr>
              </a:p>
            </p:txBody>
          </p:sp>
        </p:grpSp>
        <p:grpSp>
          <p:nvGrpSpPr>
            <p:cNvPr id="14358" name="Group 26">
              <a:extLst>
                <a:ext uri="{FF2B5EF4-FFF2-40B4-BE49-F238E27FC236}">
                  <a16:creationId xmlns:a16="http://schemas.microsoft.com/office/drawing/2014/main" id="{2CA7E1EE-605B-40FC-990B-BEB01E3537E4}"/>
                </a:ext>
              </a:extLst>
            </p:cNvPr>
            <p:cNvGrpSpPr>
              <a:grpSpLocks/>
            </p:cNvGrpSpPr>
            <p:nvPr/>
          </p:nvGrpSpPr>
          <p:grpSpPr bwMode="auto">
            <a:xfrm>
              <a:off x="3635896" y="4869160"/>
              <a:ext cx="1008112" cy="864096"/>
              <a:chOff x="3635896" y="4869160"/>
              <a:chExt cx="1008112" cy="864096"/>
            </a:xfrm>
          </p:grpSpPr>
          <p:sp>
            <p:nvSpPr>
              <p:cNvPr id="22" name="Rectangle 21">
                <a:extLst>
                  <a:ext uri="{FF2B5EF4-FFF2-40B4-BE49-F238E27FC236}">
                    <a16:creationId xmlns:a16="http://schemas.microsoft.com/office/drawing/2014/main" id="{CA06FE79-9F49-4082-AB23-DD54836A34D2}"/>
                  </a:ext>
                </a:extLst>
              </p:cNvPr>
              <p:cNvSpPr/>
              <p:nvPr/>
            </p:nvSpPr>
            <p:spPr>
              <a:xfrm>
                <a:off x="3852396" y="5229652"/>
                <a:ext cx="791612" cy="35868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23" name="Oval 22">
                <a:extLst>
                  <a:ext uri="{FF2B5EF4-FFF2-40B4-BE49-F238E27FC236}">
                    <a16:creationId xmlns:a16="http://schemas.microsoft.com/office/drawing/2014/main" id="{7D3AAF48-5061-4A3F-910E-8875C792B373}"/>
                  </a:ext>
                </a:extLst>
              </p:cNvPr>
              <p:cNvSpPr/>
              <p:nvPr/>
            </p:nvSpPr>
            <p:spPr>
              <a:xfrm>
                <a:off x="3852396" y="5447035"/>
                <a:ext cx="288191" cy="286221"/>
              </a:xfrm>
              <a:prstGeom prst="ellipse">
                <a:avLst/>
              </a:prstGeom>
              <a:solidFill>
                <a:schemeClr val="accent6">
                  <a:lumMod val="40000"/>
                  <a:lumOff val="60000"/>
                </a:schemeClr>
              </a:solidFill>
              <a:ln w="1079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24" name="Oval 23">
                <a:extLst>
                  <a:ext uri="{FF2B5EF4-FFF2-40B4-BE49-F238E27FC236}">
                    <a16:creationId xmlns:a16="http://schemas.microsoft.com/office/drawing/2014/main" id="{456800C4-7E04-4017-90D3-23575F54464D}"/>
                  </a:ext>
                </a:extLst>
              </p:cNvPr>
              <p:cNvSpPr/>
              <p:nvPr/>
            </p:nvSpPr>
            <p:spPr>
              <a:xfrm>
                <a:off x="4355817" y="5447035"/>
                <a:ext cx="288191" cy="286221"/>
              </a:xfrm>
              <a:prstGeom prst="ellipse">
                <a:avLst/>
              </a:prstGeom>
              <a:solidFill>
                <a:schemeClr val="accent6">
                  <a:lumMod val="40000"/>
                  <a:lumOff val="60000"/>
                </a:schemeClr>
              </a:solidFill>
              <a:ln w="1079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26" name="Straight Connector 25">
                <a:extLst>
                  <a:ext uri="{FF2B5EF4-FFF2-40B4-BE49-F238E27FC236}">
                    <a16:creationId xmlns:a16="http://schemas.microsoft.com/office/drawing/2014/main" id="{59B57B12-17A9-4367-B452-A14B976D304D}"/>
                  </a:ext>
                </a:extLst>
              </p:cNvPr>
              <p:cNvCxnSpPr/>
              <p:nvPr/>
            </p:nvCxnSpPr>
            <p:spPr>
              <a:xfrm flipH="1" flipV="1">
                <a:off x="3637167" y="4870972"/>
                <a:ext cx="288189" cy="431141"/>
              </a:xfrm>
              <a:prstGeom prst="line">
                <a:avLst/>
              </a:prstGeom>
              <a:ln w="1016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2" name="Group 39">
            <a:extLst>
              <a:ext uri="{FF2B5EF4-FFF2-40B4-BE49-F238E27FC236}">
                <a16:creationId xmlns:a16="http://schemas.microsoft.com/office/drawing/2014/main" id="{BA064F44-DE43-5C2B-57EE-EFCDBE1CD5F4}"/>
              </a:ext>
            </a:extLst>
          </p:cNvPr>
          <p:cNvGrpSpPr>
            <a:grpSpLocks/>
          </p:cNvGrpSpPr>
          <p:nvPr/>
        </p:nvGrpSpPr>
        <p:grpSpPr bwMode="auto">
          <a:xfrm flipH="1">
            <a:off x="3054664" y="6106742"/>
            <a:ext cx="720726" cy="504825"/>
            <a:chOff x="2987824" y="4581128"/>
            <a:chExt cx="1656184" cy="1152128"/>
          </a:xfrm>
        </p:grpSpPr>
        <p:grpSp>
          <p:nvGrpSpPr>
            <p:cNvPr id="3" name="Group 603">
              <a:extLst>
                <a:ext uri="{FF2B5EF4-FFF2-40B4-BE49-F238E27FC236}">
                  <a16:creationId xmlns:a16="http://schemas.microsoft.com/office/drawing/2014/main" id="{163A664D-4610-FDB4-D727-7CAD446BC7EF}"/>
                </a:ext>
              </a:extLst>
            </p:cNvPr>
            <p:cNvGrpSpPr>
              <a:grpSpLocks/>
            </p:cNvGrpSpPr>
            <p:nvPr/>
          </p:nvGrpSpPr>
          <p:grpSpPr bwMode="auto">
            <a:xfrm>
              <a:off x="2987824" y="4581128"/>
              <a:ext cx="936104" cy="1096764"/>
              <a:chOff x="3352800" y="2998694"/>
              <a:chExt cx="950259" cy="1075765"/>
            </a:xfrm>
          </p:grpSpPr>
          <p:sp>
            <p:nvSpPr>
              <p:cNvPr id="27" name="Flowchart: Delay 26">
                <a:extLst>
                  <a:ext uri="{FF2B5EF4-FFF2-40B4-BE49-F238E27FC236}">
                    <a16:creationId xmlns:a16="http://schemas.microsoft.com/office/drawing/2014/main" id="{0F4BE88C-5F6E-EE1B-B399-A8AFDAC8E937}"/>
                  </a:ext>
                </a:extLst>
              </p:cNvPr>
              <p:cNvSpPr/>
              <p:nvPr/>
            </p:nvSpPr>
            <p:spPr>
              <a:xfrm rot="16200000">
                <a:off x="3494237" y="3572546"/>
                <a:ext cx="650322" cy="355501"/>
              </a:xfrm>
              <a:prstGeom prst="flowChartDelay">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p>
            </p:txBody>
          </p:sp>
          <p:sp>
            <p:nvSpPr>
              <p:cNvPr id="28" name="Oval 27">
                <a:extLst>
                  <a:ext uri="{FF2B5EF4-FFF2-40B4-BE49-F238E27FC236}">
                    <a16:creationId xmlns:a16="http://schemas.microsoft.com/office/drawing/2014/main" id="{61157BF5-C5C2-F025-AE02-EF33AD6B1D6D}"/>
                  </a:ext>
                </a:extLst>
              </p:cNvPr>
              <p:cNvSpPr/>
              <p:nvPr/>
            </p:nvSpPr>
            <p:spPr>
              <a:xfrm>
                <a:off x="3571286" y="3069768"/>
                <a:ext cx="499925" cy="504622"/>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4" name="Pie 18">
                <a:extLst>
                  <a:ext uri="{FF2B5EF4-FFF2-40B4-BE49-F238E27FC236}">
                    <a16:creationId xmlns:a16="http://schemas.microsoft.com/office/drawing/2014/main" id="{714C7508-8572-41E6-7F0C-B5C1790997D1}"/>
                  </a:ext>
                </a:extLst>
              </p:cNvPr>
              <p:cNvSpPr/>
              <p:nvPr/>
            </p:nvSpPr>
            <p:spPr>
              <a:xfrm>
                <a:off x="3578693" y="2998694"/>
                <a:ext cx="496220" cy="511730"/>
              </a:xfrm>
              <a:prstGeom prst="pie">
                <a:avLst>
                  <a:gd name="adj1" fmla="val 9548722"/>
                  <a:gd name="adj2" fmla="val 788036"/>
                </a:avLst>
              </a:prstGeom>
              <a:solidFill>
                <a:schemeClr val="tx1">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tx1"/>
                  </a:solidFill>
                </a:endParaRPr>
              </a:p>
            </p:txBody>
          </p:sp>
          <p:sp>
            <p:nvSpPr>
              <p:cNvPr id="39" name="Diagonal Stripe 38">
                <a:extLst>
                  <a:ext uri="{FF2B5EF4-FFF2-40B4-BE49-F238E27FC236}">
                    <a16:creationId xmlns:a16="http://schemas.microsoft.com/office/drawing/2014/main" id="{1D0C297E-B993-093B-1E88-D9C66DE358B4}"/>
                  </a:ext>
                </a:extLst>
              </p:cNvPr>
              <p:cNvSpPr/>
              <p:nvPr/>
            </p:nvSpPr>
            <p:spPr>
              <a:xfrm>
                <a:off x="4019367" y="3350507"/>
                <a:ext cx="285140" cy="319831"/>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tx1"/>
                  </a:solidFill>
                </a:endParaRPr>
              </a:p>
            </p:txBody>
          </p:sp>
          <p:sp>
            <p:nvSpPr>
              <p:cNvPr id="40" name="Diagonal Stripe 39">
                <a:extLst>
                  <a:ext uri="{FF2B5EF4-FFF2-40B4-BE49-F238E27FC236}">
                    <a16:creationId xmlns:a16="http://schemas.microsoft.com/office/drawing/2014/main" id="{4869FB2B-E880-7A02-4A4D-ED25936DF45B}"/>
                  </a:ext>
                </a:extLst>
              </p:cNvPr>
              <p:cNvSpPr/>
              <p:nvPr/>
            </p:nvSpPr>
            <p:spPr>
              <a:xfrm flipH="1">
                <a:off x="3352800" y="3378936"/>
                <a:ext cx="285143" cy="326938"/>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tx1"/>
                  </a:solidFill>
                </a:endParaRPr>
              </a:p>
            </p:txBody>
          </p:sp>
        </p:grpSp>
        <p:grpSp>
          <p:nvGrpSpPr>
            <p:cNvPr id="12" name="Group 26">
              <a:extLst>
                <a:ext uri="{FF2B5EF4-FFF2-40B4-BE49-F238E27FC236}">
                  <a16:creationId xmlns:a16="http://schemas.microsoft.com/office/drawing/2014/main" id="{12518F72-8556-A1E9-5A92-9D9AF2370BDA}"/>
                </a:ext>
              </a:extLst>
            </p:cNvPr>
            <p:cNvGrpSpPr>
              <a:grpSpLocks/>
            </p:cNvGrpSpPr>
            <p:nvPr/>
          </p:nvGrpSpPr>
          <p:grpSpPr bwMode="auto">
            <a:xfrm>
              <a:off x="3635896" y="4869160"/>
              <a:ext cx="1008112" cy="864096"/>
              <a:chOff x="3635896" y="4869160"/>
              <a:chExt cx="1008112" cy="864096"/>
            </a:xfrm>
          </p:grpSpPr>
          <p:sp>
            <p:nvSpPr>
              <p:cNvPr id="13" name="Rectangle 12">
                <a:extLst>
                  <a:ext uri="{FF2B5EF4-FFF2-40B4-BE49-F238E27FC236}">
                    <a16:creationId xmlns:a16="http://schemas.microsoft.com/office/drawing/2014/main" id="{966E85D5-288B-22C7-A7DD-FCFCB16E0E9D}"/>
                  </a:ext>
                </a:extLst>
              </p:cNvPr>
              <p:cNvSpPr/>
              <p:nvPr/>
            </p:nvSpPr>
            <p:spPr>
              <a:xfrm>
                <a:off x="3852396" y="5229652"/>
                <a:ext cx="791612" cy="35868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5" name="Oval 14">
                <a:extLst>
                  <a:ext uri="{FF2B5EF4-FFF2-40B4-BE49-F238E27FC236}">
                    <a16:creationId xmlns:a16="http://schemas.microsoft.com/office/drawing/2014/main" id="{A421D397-3814-4FE8-9F70-0E2F7EC666DD}"/>
                  </a:ext>
                </a:extLst>
              </p:cNvPr>
              <p:cNvSpPr/>
              <p:nvPr/>
            </p:nvSpPr>
            <p:spPr>
              <a:xfrm>
                <a:off x="3852396" y="5447035"/>
                <a:ext cx="288191" cy="286221"/>
              </a:xfrm>
              <a:prstGeom prst="ellipse">
                <a:avLst/>
              </a:prstGeom>
              <a:solidFill>
                <a:schemeClr val="accent6">
                  <a:lumMod val="40000"/>
                  <a:lumOff val="60000"/>
                </a:schemeClr>
              </a:solidFill>
              <a:ln w="1079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6" name="Oval 15">
                <a:extLst>
                  <a:ext uri="{FF2B5EF4-FFF2-40B4-BE49-F238E27FC236}">
                    <a16:creationId xmlns:a16="http://schemas.microsoft.com/office/drawing/2014/main" id="{16C3703E-2774-7923-0B57-4661F6A6CA75}"/>
                  </a:ext>
                </a:extLst>
              </p:cNvPr>
              <p:cNvSpPr/>
              <p:nvPr/>
            </p:nvSpPr>
            <p:spPr>
              <a:xfrm>
                <a:off x="4355817" y="5447035"/>
                <a:ext cx="288191" cy="286221"/>
              </a:xfrm>
              <a:prstGeom prst="ellipse">
                <a:avLst/>
              </a:prstGeom>
              <a:solidFill>
                <a:schemeClr val="accent6">
                  <a:lumMod val="40000"/>
                  <a:lumOff val="60000"/>
                </a:schemeClr>
              </a:solidFill>
              <a:ln w="1079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25" name="Straight Connector 24">
                <a:extLst>
                  <a:ext uri="{FF2B5EF4-FFF2-40B4-BE49-F238E27FC236}">
                    <a16:creationId xmlns:a16="http://schemas.microsoft.com/office/drawing/2014/main" id="{7454994D-6040-5339-0142-DF4653E85612}"/>
                  </a:ext>
                </a:extLst>
              </p:cNvPr>
              <p:cNvCxnSpPr/>
              <p:nvPr/>
            </p:nvCxnSpPr>
            <p:spPr>
              <a:xfrm flipH="1" flipV="1">
                <a:off x="3637167" y="4870972"/>
                <a:ext cx="288189" cy="431141"/>
              </a:xfrm>
              <a:prstGeom prst="line">
                <a:avLst/>
              </a:prstGeom>
              <a:ln w="1016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41" name="Explosion 1 55">
            <a:extLst>
              <a:ext uri="{FF2B5EF4-FFF2-40B4-BE49-F238E27FC236}">
                <a16:creationId xmlns:a16="http://schemas.microsoft.com/office/drawing/2014/main" id="{4FA05D92-5563-F6B6-9B8F-7CA808B3B623}"/>
              </a:ext>
            </a:extLst>
          </p:cNvPr>
          <p:cNvSpPr/>
          <p:nvPr/>
        </p:nvSpPr>
        <p:spPr>
          <a:xfrm>
            <a:off x="811921" y="4114800"/>
            <a:ext cx="1384300" cy="1069183"/>
          </a:xfrm>
          <a:prstGeom prst="irregularSeal1">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56" name="Explosion 1 56">
            <a:extLst>
              <a:ext uri="{FF2B5EF4-FFF2-40B4-BE49-F238E27FC236}">
                <a16:creationId xmlns:a16="http://schemas.microsoft.com/office/drawing/2014/main" id="{7EA4863E-1E40-2878-1343-9C8E9370AD29}"/>
              </a:ext>
            </a:extLst>
          </p:cNvPr>
          <p:cNvSpPr/>
          <p:nvPr/>
        </p:nvSpPr>
        <p:spPr>
          <a:xfrm rot="7721062">
            <a:off x="723886" y="3914801"/>
            <a:ext cx="1523113" cy="1246560"/>
          </a:xfrm>
          <a:prstGeom prst="irregularSeal1">
            <a:avLst/>
          </a:prstGeom>
          <a:solidFill>
            <a:srgbClr val="C00000">
              <a:alpha val="6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57" name="TextBox 56">
            <a:extLst>
              <a:ext uri="{FF2B5EF4-FFF2-40B4-BE49-F238E27FC236}">
                <a16:creationId xmlns:a16="http://schemas.microsoft.com/office/drawing/2014/main" id="{0A4E2E76-B66B-3C7B-54F3-1614A8BA8AC1}"/>
              </a:ext>
            </a:extLst>
          </p:cNvPr>
          <p:cNvSpPr txBox="1">
            <a:spLocks noChangeArrowheads="1"/>
          </p:cNvSpPr>
          <p:nvPr/>
        </p:nvSpPr>
        <p:spPr bwMode="auto">
          <a:xfrm>
            <a:off x="4516438" y="1025525"/>
            <a:ext cx="2024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CA" altLang="en-US" dirty="0">
                <a:solidFill>
                  <a:srgbClr val="FF0000"/>
                </a:solidFill>
              </a:rPr>
              <a:t>% of Mike’s Work:</a:t>
            </a:r>
          </a:p>
        </p:txBody>
      </p:sp>
      <p:sp>
        <p:nvSpPr>
          <p:cNvPr id="58" name="TextBox 57">
            <a:extLst>
              <a:ext uri="{FF2B5EF4-FFF2-40B4-BE49-F238E27FC236}">
                <a16:creationId xmlns:a16="http://schemas.microsoft.com/office/drawing/2014/main" id="{9A5E1A5E-4B1A-0DFB-8D32-FA7B4006316B}"/>
              </a:ext>
            </a:extLst>
          </p:cNvPr>
          <p:cNvSpPr txBox="1">
            <a:spLocks noChangeArrowheads="1"/>
          </p:cNvSpPr>
          <p:nvPr/>
        </p:nvSpPr>
        <p:spPr bwMode="auto">
          <a:xfrm>
            <a:off x="6615114" y="1025525"/>
            <a:ext cx="1908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CA" altLang="en-US">
                <a:solidFill>
                  <a:srgbClr val="FF0000"/>
                </a:solidFill>
              </a:rPr>
              <a:t>% of Tim’s Work:</a:t>
            </a:r>
          </a:p>
        </p:txBody>
      </p:sp>
      <p:graphicFrame>
        <p:nvGraphicFramePr>
          <p:cNvPr id="59" name="Object 2">
            <a:extLst>
              <a:ext uri="{FF2B5EF4-FFF2-40B4-BE49-F238E27FC236}">
                <a16:creationId xmlns:a16="http://schemas.microsoft.com/office/drawing/2014/main" id="{CEDB4107-BF7D-6FD2-C8F0-DD36F196AD70}"/>
              </a:ext>
            </a:extLst>
          </p:cNvPr>
          <p:cNvGraphicFramePr>
            <a:graphicFrameLocks noChangeAspect="1"/>
          </p:cNvGraphicFramePr>
          <p:nvPr>
            <p:extLst>
              <p:ext uri="{D42A27DB-BD31-4B8C-83A1-F6EECF244321}">
                <p14:modId xmlns:p14="http://schemas.microsoft.com/office/powerpoint/2010/main" val="61638434"/>
              </p:ext>
            </p:extLst>
          </p:nvPr>
        </p:nvGraphicFramePr>
        <p:xfrm>
          <a:off x="5338763" y="1397000"/>
          <a:ext cx="368300" cy="952500"/>
        </p:xfrm>
        <a:graphic>
          <a:graphicData uri="http://schemas.openxmlformats.org/presentationml/2006/ole">
            <mc:AlternateContent xmlns:mc="http://schemas.openxmlformats.org/markup-compatibility/2006">
              <mc:Choice xmlns:v="urn:schemas-microsoft-com:vml" Requires="v">
                <p:oleObj name="Equation" r:id="rId3" imgW="152334" imgH="393529" progId="Equation.DSMT4">
                  <p:embed/>
                </p:oleObj>
              </mc:Choice>
              <mc:Fallback>
                <p:oleObj name="Equation" r:id="rId3" imgW="152334" imgH="393529" progId="Equation.DSMT4">
                  <p:embed/>
                  <p:pic>
                    <p:nvPicPr>
                      <p:cNvPr id="59" name="Object 2">
                        <a:extLst>
                          <a:ext uri="{FF2B5EF4-FFF2-40B4-BE49-F238E27FC236}">
                            <a16:creationId xmlns:a16="http://schemas.microsoft.com/office/drawing/2014/main" id="{CEDB4107-BF7D-6FD2-C8F0-DD36F196AD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8763" y="1397000"/>
                        <a:ext cx="3683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0" name="Object 3">
            <a:extLst>
              <a:ext uri="{FF2B5EF4-FFF2-40B4-BE49-F238E27FC236}">
                <a16:creationId xmlns:a16="http://schemas.microsoft.com/office/drawing/2014/main" id="{491037A0-D455-DC09-76D9-ABC6E5152DD7}"/>
              </a:ext>
            </a:extLst>
          </p:cNvPr>
          <p:cNvGraphicFramePr>
            <a:graphicFrameLocks noChangeAspect="1"/>
          </p:cNvGraphicFramePr>
          <p:nvPr>
            <p:extLst>
              <p:ext uri="{D42A27DB-BD31-4B8C-83A1-F6EECF244321}">
                <p14:modId xmlns:p14="http://schemas.microsoft.com/office/powerpoint/2010/main" val="3691284341"/>
              </p:ext>
            </p:extLst>
          </p:nvPr>
        </p:nvGraphicFramePr>
        <p:xfrm>
          <a:off x="6283325" y="1646239"/>
          <a:ext cx="336550" cy="338137"/>
        </p:xfrm>
        <a:graphic>
          <a:graphicData uri="http://schemas.openxmlformats.org/presentationml/2006/ole">
            <mc:AlternateContent xmlns:mc="http://schemas.openxmlformats.org/markup-compatibility/2006">
              <mc:Choice xmlns:v="urn:schemas-microsoft-com:vml" Requires="v">
                <p:oleObj name="Equation" r:id="rId5" imgW="139700" imgH="139700" progId="Equation.DSMT4">
                  <p:embed/>
                </p:oleObj>
              </mc:Choice>
              <mc:Fallback>
                <p:oleObj name="Equation" r:id="rId5" imgW="139700" imgH="139700" progId="Equation.DSMT4">
                  <p:embed/>
                  <p:pic>
                    <p:nvPicPr>
                      <p:cNvPr id="60" name="Object 3">
                        <a:extLst>
                          <a:ext uri="{FF2B5EF4-FFF2-40B4-BE49-F238E27FC236}">
                            <a16:creationId xmlns:a16="http://schemas.microsoft.com/office/drawing/2014/main" id="{491037A0-D455-DC09-76D9-ABC6E5152D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3325" y="1646239"/>
                        <a:ext cx="3365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1" name="Object 4">
            <a:extLst>
              <a:ext uri="{FF2B5EF4-FFF2-40B4-BE49-F238E27FC236}">
                <a16:creationId xmlns:a16="http://schemas.microsoft.com/office/drawing/2014/main" id="{E78E68F1-8663-6055-7808-4D2A6D4498BD}"/>
              </a:ext>
            </a:extLst>
          </p:cNvPr>
          <p:cNvGraphicFramePr>
            <a:graphicFrameLocks noChangeAspect="1"/>
          </p:cNvGraphicFramePr>
          <p:nvPr>
            <p:extLst>
              <p:ext uri="{D42A27DB-BD31-4B8C-83A1-F6EECF244321}">
                <p14:modId xmlns:p14="http://schemas.microsoft.com/office/powerpoint/2010/main" val="3561426057"/>
              </p:ext>
            </p:extLst>
          </p:nvPr>
        </p:nvGraphicFramePr>
        <p:xfrm>
          <a:off x="7285038" y="1414463"/>
          <a:ext cx="366712" cy="952500"/>
        </p:xfrm>
        <a:graphic>
          <a:graphicData uri="http://schemas.openxmlformats.org/presentationml/2006/ole">
            <mc:AlternateContent xmlns:mc="http://schemas.openxmlformats.org/markup-compatibility/2006">
              <mc:Choice xmlns:v="urn:schemas-microsoft-com:vml" Requires="v">
                <p:oleObj name="Equation" r:id="rId7" imgW="152280" imgH="393480" progId="Equation.DSMT4">
                  <p:embed/>
                </p:oleObj>
              </mc:Choice>
              <mc:Fallback>
                <p:oleObj name="Equation" r:id="rId7" imgW="152280" imgH="393480" progId="Equation.DSMT4">
                  <p:embed/>
                  <p:pic>
                    <p:nvPicPr>
                      <p:cNvPr id="61" name="Object 4">
                        <a:extLst>
                          <a:ext uri="{FF2B5EF4-FFF2-40B4-BE49-F238E27FC236}">
                            <a16:creationId xmlns:a16="http://schemas.microsoft.com/office/drawing/2014/main" id="{E78E68F1-8663-6055-7808-4D2A6D4498BD}"/>
                          </a:ext>
                        </a:extLst>
                      </p:cNvPr>
                      <p:cNvPicPr>
                        <a:picLocks noChangeAspect="1" noChangeArrowheads="1"/>
                      </p:cNvPicPr>
                      <p:nvPr/>
                    </p:nvPicPr>
                    <p:blipFill>
                      <a:blip r:embed="rId8"/>
                      <a:srcRect/>
                      <a:stretch>
                        <a:fillRect/>
                      </a:stretch>
                    </p:blipFill>
                    <p:spPr bwMode="auto">
                      <a:xfrm>
                        <a:off x="7285038" y="1414463"/>
                        <a:ext cx="366712"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2" name="Object 5">
            <a:extLst>
              <a:ext uri="{FF2B5EF4-FFF2-40B4-BE49-F238E27FC236}">
                <a16:creationId xmlns:a16="http://schemas.microsoft.com/office/drawing/2014/main" id="{627F30D1-679C-929F-3997-DA82AE0FEDB2}"/>
              </a:ext>
            </a:extLst>
          </p:cNvPr>
          <p:cNvGraphicFramePr>
            <a:graphicFrameLocks noChangeAspect="1"/>
          </p:cNvGraphicFramePr>
          <p:nvPr>
            <p:extLst>
              <p:ext uri="{D42A27DB-BD31-4B8C-83A1-F6EECF244321}">
                <p14:modId xmlns:p14="http://schemas.microsoft.com/office/powerpoint/2010/main" val="4069838915"/>
              </p:ext>
            </p:extLst>
          </p:nvPr>
        </p:nvGraphicFramePr>
        <p:xfrm>
          <a:off x="9877437" y="1627982"/>
          <a:ext cx="949325" cy="430212"/>
        </p:xfrm>
        <a:graphic>
          <a:graphicData uri="http://schemas.openxmlformats.org/presentationml/2006/ole">
            <mc:AlternateContent xmlns:mc="http://schemas.openxmlformats.org/markup-compatibility/2006">
              <mc:Choice xmlns:v="urn:schemas-microsoft-com:vml" Requires="v">
                <p:oleObj name="Equation" r:id="rId9" imgW="393359" imgH="177646" progId="Equation.DSMT4">
                  <p:embed/>
                </p:oleObj>
              </mc:Choice>
              <mc:Fallback>
                <p:oleObj name="Equation" r:id="rId9" imgW="393359" imgH="177646" progId="Equation.DSMT4">
                  <p:embed/>
                  <p:pic>
                    <p:nvPicPr>
                      <p:cNvPr id="62" name="Object 5">
                        <a:extLst>
                          <a:ext uri="{FF2B5EF4-FFF2-40B4-BE49-F238E27FC236}">
                            <a16:creationId xmlns:a16="http://schemas.microsoft.com/office/drawing/2014/main" id="{627F30D1-679C-929F-3997-DA82AE0FEDB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77437" y="1627982"/>
                        <a:ext cx="9493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3" name="Object 6">
            <a:extLst>
              <a:ext uri="{FF2B5EF4-FFF2-40B4-BE49-F238E27FC236}">
                <a16:creationId xmlns:a16="http://schemas.microsoft.com/office/drawing/2014/main" id="{D8C01D5C-CB99-FF84-7B4C-38298833AB78}"/>
              </a:ext>
            </a:extLst>
          </p:cNvPr>
          <p:cNvGraphicFramePr>
            <a:graphicFrameLocks noChangeAspect="1"/>
          </p:cNvGraphicFramePr>
          <p:nvPr>
            <p:extLst>
              <p:ext uri="{D42A27DB-BD31-4B8C-83A1-F6EECF244321}">
                <p14:modId xmlns:p14="http://schemas.microsoft.com/office/powerpoint/2010/main" val="556912915"/>
              </p:ext>
            </p:extLst>
          </p:nvPr>
        </p:nvGraphicFramePr>
        <p:xfrm>
          <a:off x="10147576" y="1609084"/>
          <a:ext cx="214312" cy="400050"/>
        </p:xfrm>
        <a:graphic>
          <a:graphicData uri="http://schemas.openxmlformats.org/presentationml/2006/ole">
            <mc:AlternateContent xmlns:mc="http://schemas.openxmlformats.org/markup-compatibility/2006">
              <mc:Choice xmlns:v="urn:schemas-microsoft-com:vml" Requires="v">
                <p:oleObj name="Equation" r:id="rId11" imgW="88707" imgH="164742" progId="Equation.DSMT4">
                  <p:embed/>
                </p:oleObj>
              </mc:Choice>
              <mc:Fallback>
                <p:oleObj name="Equation" r:id="rId11" imgW="88707" imgH="164742" progId="Equation.DSMT4">
                  <p:embed/>
                  <p:pic>
                    <p:nvPicPr>
                      <p:cNvPr id="63" name="Object 6">
                        <a:extLst>
                          <a:ext uri="{FF2B5EF4-FFF2-40B4-BE49-F238E27FC236}">
                            <a16:creationId xmlns:a16="http://schemas.microsoft.com/office/drawing/2014/main" id="{D8C01D5C-CB99-FF84-7B4C-38298833AB7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147576" y="1609084"/>
                        <a:ext cx="2143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336" name="Object 7">
            <a:extLst>
              <a:ext uri="{FF2B5EF4-FFF2-40B4-BE49-F238E27FC236}">
                <a16:creationId xmlns:a16="http://schemas.microsoft.com/office/drawing/2014/main" id="{2864F510-6E8E-AF30-7FFF-5007487073E7}"/>
              </a:ext>
            </a:extLst>
          </p:cNvPr>
          <p:cNvGraphicFramePr>
            <a:graphicFrameLocks noChangeAspect="1"/>
          </p:cNvGraphicFramePr>
          <p:nvPr>
            <p:extLst>
              <p:ext uri="{D42A27DB-BD31-4B8C-83A1-F6EECF244321}">
                <p14:modId xmlns:p14="http://schemas.microsoft.com/office/powerpoint/2010/main" val="354190058"/>
              </p:ext>
            </p:extLst>
          </p:nvPr>
        </p:nvGraphicFramePr>
        <p:xfrm>
          <a:off x="5790863" y="2465388"/>
          <a:ext cx="2209800" cy="952500"/>
        </p:xfrm>
        <a:graphic>
          <a:graphicData uri="http://schemas.openxmlformats.org/presentationml/2006/ole">
            <mc:AlternateContent xmlns:mc="http://schemas.openxmlformats.org/markup-compatibility/2006">
              <mc:Choice xmlns:v="urn:schemas-microsoft-com:vml" Requires="v">
                <p:oleObj name="Equation" r:id="rId13" imgW="914400" imgH="393480" progId="Equation.DSMT4">
                  <p:embed/>
                </p:oleObj>
              </mc:Choice>
              <mc:Fallback>
                <p:oleObj name="Equation" r:id="rId13" imgW="914400" imgH="393480" progId="Equation.DSMT4">
                  <p:embed/>
                  <p:pic>
                    <p:nvPicPr>
                      <p:cNvPr id="14336" name="Object 7">
                        <a:extLst>
                          <a:ext uri="{FF2B5EF4-FFF2-40B4-BE49-F238E27FC236}">
                            <a16:creationId xmlns:a16="http://schemas.microsoft.com/office/drawing/2014/main" id="{2864F510-6E8E-AF30-7FFF-5007487073E7}"/>
                          </a:ext>
                        </a:extLst>
                      </p:cNvPr>
                      <p:cNvPicPr>
                        <a:picLocks noChangeAspect="1" noChangeArrowheads="1"/>
                      </p:cNvPicPr>
                      <p:nvPr/>
                    </p:nvPicPr>
                    <p:blipFill>
                      <a:blip r:embed="rId14"/>
                      <a:srcRect/>
                      <a:stretch>
                        <a:fillRect/>
                      </a:stretch>
                    </p:blipFill>
                    <p:spPr bwMode="auto">
                      <a:xfrm>
                        <a:off x="5790863" y="2465388"/>
                        <a:ext cx="22098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337" name="Object 8">
            <a:extLst>
              <a:ext uri="{FF2B5EF4-FFF2-40B4-BE49-F238E27FC236}">
                <a16:creationId xmlns:a16="http://schemas.microsoft.com/office/drawing/2014/main" id="{027365BA-7651-08A4-70DC-B40038DD528D}"/>
              </a:ext>
            </a:extLst>
          </p:cNvPr>
          <p:cNvGraphicFramePr>
            <a:graphicFrameLocks noChangeAspect="1"/>
          </p:cNvGraphicFramePr>
          <p:nvPr>
            <p:extLst>
              <p:ext uri="{D42A27DB-BD31-4B8C-83A1-F6EECF244321}">
                <p14:modId xmlns:p14="http://schemas.microsoft.com/office/powerpoint/2010/main" val="1469679117"/>
              </p:ext>
            </p:extLst>
          </p:nvPr>
        </p:nvGraphicFramePr>
        <p:xfrm>
          <a:off x="5637486" y="3521909"/>
          <a:ext cx="2946400" cy="952500"/>
        </p:xfrm>
        <a:graphic>
          <a:graphicData uri="http://schemas.openxmlformats.org/presentationml/2006/ole">
            <mc:AlternateContent xmlns:mc="http://schemas.openxmlformats.org/markup-compatibility/2006">
              <mc:Choice xmlns:v="urn:schemas-microsoft-com:vml" Requires="v">
                <p:oleObj name="Equation" r:id="rId15" imgW="1218960" imgH="393480" progId="Equation.DSMT4">
                  <p:embed/>
                </p:oleObj>
              </mc:Choice>
              <mc:Fallback>
                <p:oleObj name="Equation" r:id="rId15" imgW="1218960" imgH="393480" progId="Equation.DSMT4">
                  <p:embed/>
                  <p:pic>
                    <p:nvPicPr>
                      <p:cNvPr id="14337" name="Object 8">
                        <a:extLst>
                          <a:ext uri="{FF2B5EF4-FFF2-40B4-BE49-F238E27FC236}">
                            <a16:creationId xmlns:a16="http://schemas.microsoft.com/office/drawing/2014/main" id="{027365BA-7651-08A4-70DC-B40038DD528D}"/>
                          </a:ext>
                        </a:extLst>
                      </p:cNvPr>
                      <p:cNvPicPr>
                        <a:picLocks noChangeAspect="1" noChangeArrowheads="1"/>
                      </p:cNvPicPr>
                      <p:nvPr/>
                    </p:nvPicPr>
                    <p:blipFill>
                      <a:blip r:embed="rId16"/>
                      <a:srcRect/>
                      <a:stretch>
                        <a:fillRect/>
                      </a:stretch>
                    </p:blipFill>
                    <p:spPr bwMode="auto">
                      <a:xfrm>
                        <a:off x="5637486" y="3521909"/>
                        <a:ext cx="29464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338" name="Object 9">
            <a:extLst>
              <a:ext uri="{FF2B5EF4-FFF2-40B4-BE49-F238E27FC236}">
                <a16:creationId xmlns:a16="http://schemas.microsoft.com/office/drawing/2014/main" id="{ED2C84A8-8659-2479-A90A-1EAFA6B29273}"/>
              </a:ext>
            </a:extLst>
          </p:cNvPr>
          <p:cNvGraphicFramePr>
            <a:graphicFrameLocks noChangeAspect="1"/>
          </p:cNvGraphicFramePr>
          <p:nvPr>
            <p:extLst>
              <p:ext uri="{D42A27DB-BD31-4B8C-83A1-F6EECF244321}">
                <p14:modId xmlns:p14="http://schemas.microsoft.com/office/powerpoint/2010/main" val="1721211977"/>
              </p:ext>
            </p:extLst>
          </p:nvPr>
        </p:nvGraphicFramePr>
        <p:xfrm>
          <a:off x="5677296" y="3618707"/>
          <a:ext cx="676275" cy="430213"/>
        </p:xfrm>
        <a:graphic>
          <a:graphicData uri="http://schemas.openxmlformats.org/presentationml/2006/ole">
            <mc:AlternateContent xmlns:mc="http://schemas.openxmlformats.org/markup-compatibility/2006">
              <mc:Choice xmlns:v="urn:schemas-microsoft-com:vml" Requires="v">
                <p:oleObj name="Equation" r:id="rId17" imgW="279360" imgH="177480" progId="Equation.DSMT4">
                  <p:embed/>
                </p:oleObj>
              </mc:Choice>
              <mc:Fallback>
                <p:oleObj name="Equation" r:id="rId17" imgW="279360" imgH="177480" progId="Equation.DSMT4">
                  <p:embed/>
                  <p:pic>
                    <p:nvPicPr>
                      <p:cNvPr id="14338" name="Object 9">
                        <a:extLst>
                          <a:ext uri="{FF2B5EF4-FFF2-40B4-BE49-F238E27FC236}">
                            <a16:creationId xmlns:a16="http://schemas.microsoft.com/office/drawing/2014/main" id="{ED2C84A8-8659-2479-A90A-1EAFA6B29273}"/>
                          </a:ext>
                        </a:extLst>
                      </p:cNvPr>
                      <p:cNvPicPr>
                        <a:picLocks noChangeAspect="1" noChangeArrowheads="1"/>
                      </p:cNvPicPr>
                      <p:nvPr/>
                    </p:nvPicPr>
                    <p:blipFill>
                      <a:blip r:embed="rId18"/>
                      <a:srcRect/>
                      <a:stretch>
                        <a:fillRect/>
                      </a:stretch>
                    </p:blipFill>
                    <p:spPr bwMode="auto">
                      <a:xfrm>
                        <a:off x="5677296" y="3618707"/>
                        <a:ext cx="676275" cy="430213"/>
                      </a:xfrm>
                      <a:prstGeom prst="rect">
                        <a:avLst/>
                      </a:prstGeom>
                      <a:noFill/>
                      <a:ln>
                        <a:noFill/>
                      </a:ln>
                    </p:spPr>
                  </p:pic>
                </p:oleObj>
              </mc:Fallback>
            </mc:AlternateContent>
          </a:graphicData>
        </a:graphic>
      </p:graphicFrame>
      <p:sp>
        <p:nvSpPr>
          <p:cNvPr id="14341" name="TextBox 14340">
            <a:extLst>
              <a:ext uri="{FF2B5EF4-FFF2-40B4-BE49-F238E27FC236}">
                <a16:creationId xmlns:a16="http://schemas.microsoft.com/office/drawing/2014/main" id="{E61E907E-2711-FFE7-899D-CF37304C889B}"/>
              </a:ext>
            </a:extLst>
          </p:cNvPr>
          <p:cNvSpPr txBox="1">
            <a:spLocks noChangeArrowheads="1"/>
          </p:cNvSpPr>
          <p:nvPr/>
        </p:nvSpPr>
        <p:spPr bwMode="auto">
          <a:xfrm>
            <a:off x="5576712" y="6066538"/>
            <a:ext cx="50706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CA" altLang="en-US" dirty="0">
                <a:solidFill>
                  <a:srgbClr val="FF0000"/>
                </a:solidFill>
              </a:rPr>
              <a:t>It will take them 1.27 hours if they work together</a:t>
            </a:r>
          </a:p>
        </p:txBody>
      </p:sp>
      <mc:AlternateContent xmlns:mc="http://schemas.openxmlformats.org/markup-compatibility/2006" xmlns:p14="http://schemas.microsoft.com/office/powerpoint/2010/main">
        <mc:Choice Requires="p14">
          <p:contentPart p14:bwMode="auto" r:id="rId19">
            <p14:nvContentPartPr>
              <p14:cNvPr id="14342" name="Ink 14341">
                <a:extLst>
                  <a:ext uri="{FF2B5EF4-FFF2-40B4-BE49-F238E27FC236}">
                    <a16:creationId xmlns:a16="http://schemas.microsoft.com/office/drawing/2014/main" id="{83E719DB-E36E-67F6-4606-E1AC14C33C6F}"/>
                  </a:ext>
                </a:extLst>
              </p14:cNvPr>
              <p14:cNvContentPartPr/>
              <p14:nvPr/>
            </p14:nvContentPartPr>
            <p14:xfrm>
              <a:off x="828663" y="3488463"/>
              <a:ext cx="1287000" cy="845640"/>
            </p14:xfrm>
          </p:contentPart>
        </mc:Choice>
        <mc:Fallback xmlns="">
          <p:pic>
            <p:nvPicPr>
              <p:cNvPr id="14342" name="Ink 14341">
                <a:extLst>
                  <a:ext uri="{FF2B5EF4-FFF2-40B4-BE49-F238E27FC236}">
                    <a16:creationId xmlns:a16="http://schemas.microsoft.com/office/drawing/2014/main" id="{83E719DB-E36E-67F6-4606-E1AC14C33C6F}"/>
                  </a:ext>
                </a:extLst>
              </p:cNvPr>
              <p:cNvPicPr/>
              <p:nvPr/>
            </p:nvPicPr>
            <p:blipFill>
              <a:blip r:embed="rId20"/>
              <a:stretch>
                <a:fillRect/>
              </a:stretch>
            </p:blipFill>
            <p:spPr>
              <a:xfrm>
                <a:off x="819663" y="3479823"/>
                <a:ext cx="1304640" cy="8632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343" name="Ink 14342">
                <a:extLst>
                  <a:ext uri="{FF2B5EF4-FFF2-40B4-BE49-F238E27FC236}">
                    <a16:creationId xmlns:a16="http://schemas.microsoft.com/office/drawing/2014/main" id="{99B38AF8-1130-55FB-2A7B-1EB3955AD3C5}"/>
                  </a:ext>
                </a:extLst>
              </p14:cNvPr>
              <p14:cNvContentPartPr/>
              <p14:nvPr/>
            </p14:nvContentPartPr>
            <p14:xfrm>
              <a:off x="3011703" y="3761703"/>
              <a:ext cx="360" cy="360"/>
            </p14:xfrm>
          </p:contentPart>
        </mc:Choice>
        <mc:Fallback xmlns="">
          <p:pic>
            <p:nvPicPr>
              <p:cNvPr id="14343" name="Ink 14342">
                <a:extLst>
                  <a:ext uri="{FF2B5EF4-FFF2-40B4-BE49-F238E27FC236}">
                    <a16:creationId xmlns:a16="http://schemas.microsoft.com/office/drawing/2014/main" id="{99B38AF8-1130-55FB-2A7B-1EB3955AD3C5}"/>
                  </a:ext>
                </a:extLst>
              </p:cNvPr>
              <p:cNvPicPr/>
              <p:nvPr/>
            </p:nvPicPr>
            <p:blipFill>
              <a:blip r:embed="rId22"/>
              <a:stretch>
                <a:fillRect/>
              </a:stretch>
            </p:blipFill>
            <p:spPr>
              <a:xfrm>
                <a:off x="3003063" y="3753063"/>
                <a:ext cx="18000" cy="18000"/>
              </a:xfrm>
              <a:prstGeom prst="rect">
                <a:avLst/>
              </a:prstGeom>
            </p:spPr>
          </p:pic>
        </mc:Fallback>
      </mc:AlternateContent>
      <p:sp>
        <p:nvSpPr>
          <p:cNvPr id="14344" name="TextBox 14343">
            <a:extLst>
              <a:ext uri="{FF2B5EF4-FFF2-40B4-BE49-F238E27FC236}">
                <a16:creationId xmlns:a16="http://schemas.microsoft.com/office/drawing/2014/main" id="{25542968-219E-B88B-FE27-71D98281AA95}"/>
              </a:ext>
            </a:extLst>
          </p:cNvPr>
          <p:cNvSpPr txBox="1">
            <a:spLocks noChangeArrowheads="1"/>
          </p:cNvSpPr>
          <p:nvPr/>
        </p:nvSpPr>
        <p:spPr bwMode="auto">
          <a:xfrm>
            <a:off x="8492063" y="1044575"/>
            <a:ext cx="21897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CA" altLang="en-US" dirty="0">
                <a:solidFill>
                  <a:srgbClr val="FF0000"/>
                </a:solidFill>
              </a:rPr>
              <a:t>% of Susan’s Work:</a:t>
            </a:r>
          </a:p>
        </p:txBody>
      </p:sp>
      <p:graphicFrame>
        <p:nvGraphicFramePr>
          <p:cNvPr id="14345" name="Object 4">
            <a:extLst>
              <a:ext uri="{FF2B5EF4-FFF2-40B4-BE49-F238E27FC236}">
                <a16:creationId xmlns:a16="http://schemas.microsoft.com/office/drawing/2014/main" id="{539F8062-7421-1DFB-AB87-F5DE8E5BF60F}"/>
              </a:ext>
            </a:extLst>
          </p:cNvPr>
          <p:cNvGraphicFramePr>
            <a:graphicFrameLocks noChangeAspect="1"/>
          </p:cNvGraphicFramePr>
          <p:nvPr>
            <p:extLst>
              <p:ext uri="{D42A27DB-BD31-4B8C-83A1-F6EECF244321}">
                <p14:modId xmlns:p14="http://schemas.microsoft.com/office/powerpoint/2010/main" val="777330616"/>
              </p:ext>
            </p:extLst>
          </p:nvPr>
        </p:nvGraphicFramePr>
        <p:xfrm>
          <a:off x="9024413" y="1366838"/>
          <a:ext cx="795337" cy="952500"/>
        </p:xfrm>
        <a:graphic>
          <a:graphicData uri="http://schemas.openxmlformats.org/presentationml/2006/ole">
            <mc:AlternateContent xmlns:mc="http://schemas.openxmlformats.org/markup-compatibility/2006">
              <mc:Choice xmlns:v="urn:schemas-microsoft-com:vml" Requires="v">
                <p:oleObj name="Equation" r:id="rId23" imgW="330120" imgH="393480" progId="Equation.DSMT4">
                  <p:embed/>
                </p:oleObj>
              </mc:Choice>
              <mc:Fallback>
                <p:oleObj name="Equation" r:id="rId23" imgW="330120" imgH="393480" progId="Equation.DSMT4">
                  <p:embed/>
                  <p:pic>
                    <p:nvPicPr>
                      <p:cNvPr id="14345" name="Object 4">
                        <a:extLst>
                          <a:ext uri="{FF2B5EF4-FFF2-40B4-BE49-F238E27FC236}">
                            <a16:creationId xmlns:a16="http://schemas.microsoft.com/office/drawing/2014/main" id="{539F8062-7421-1DFB-AB87-F5DE8E5BF60F}"/>
                          </a:ext>
                        </a:extLst>
                      </p:cNvPr>
                      <p:cNvPicPr>
                        <a:picLocks noChangeAspect="1" noChangeArrowheads="1"/>
                      </p:cNvPicPr>
                      <p:nvPr/>
                    </p:nvPicPr>
                    <p:blipFill>
                      <a:blip r:embed="rId24"/>
                      <a:srcRect/>
                      <a:stretch>
                        <a:fillRect/>
                      </a:stretch>
                    </p:blipFill>
                    <p:spPr bwMode="auto">
                      <a:xfrm>
                        <a:off x="9024413" y="1366838"/>
                        <a:ext cx="795337"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346" name="Object 9">
            <a:extLst>
              <a:ext uri="{FF2B5EF4-FFF2-40B4-BE49-F238E27FC236}">
                <a16:creationId xmlns:a16="http://schemas.microsoft.com/office/drawing/2014/main" id="{A3A2B7C7-C3FD-0B06-D9FD-FC8FE131303C}"/>
              </a:ext>
            </a:extLst>
          </p:cNvPr>
          <p:cNvGraphicFramePr>
            <a:graphicFrameLocks noChangeAspect="1"/>
          </p:cNvGraphicFramePr>
          <p:nvPr>
            <p:extLst>
              <p:ext uri="{D42A27DB-BD31-4B8C-83A1-F6EECF244321}">
                <p14:modId xmlns:p14="http://schemas.microsoft.com/office/powerpoint/2010/main" val="1876626609"/>
              </p:ext>
            </p:extLst>
          </p:nvPr>
        </p:nvGraphicFramePr>
        <p:xfrm>
          <a:off x="6540500" y="3645495"/>
          <a:ext cx="646112" cy="430213"/>
        </p:xfrm>
        <a:graphic>
          <a:graphicData uri="http://schemas.openxmlformats.org/presentationml/2006/ole">
            <mc:AlternateContent xmlns:mc="http://schemas.openxmlformats.org/markup-compatibility/2006">
              <mc:Choice xmlns:v="urn:schemas-microsoft-com:vml" Requires="v">
                <p:oleObj name="Equation" r:id="rId25" imgW="266400" imgH="177480" progId="Equation.DSMT4">
                  <p:embed/>
                </p:oleObj>
              </mc:Choice>
              <mc:Fallback>
                <p:oleObj name="Equation" r:id="rId25" imgW="266400" imgH="177480" progId="Equation.DSMT4">
                  <p:embed/>
                  <p:pic>
                    <p:nvPicPr>
                      <p:cNvPr id="14346" name="Object 9">
                        <a:extLst>
                          <a:ext uri="{FF2B5EF4-FFF2-40B4-BE49-F238E27FC236}">
                            <a16:creationId xmlns:a16="http://schemas.microsoft.com/office/drawing/2014/main" id="{A3A2B7C7-C3FD-0B06-D9FD-FC8FE131303C}"/>
                          </a:ext>
                        </a:extLst>
                      </p:cNvPr>
                      <p:cNvPicPr>
                        <a:picLocks noChangeAspect="1" noChangeArrowheads="1"/>
                      </p:cNvPicPr>
                      <p:nvPr/>
                    </p:nvPicPr>
                    <p:blipFill>
                      <a:blip r:embed="rId26"/>
                      <a:srcRect/>
                      <a:stretch>
                        <a:fillRect/>
                      </a:stretch>
                    </p:blipFill>
                    <p:spPr bwMode="auto">
                      <a:xfrm>
                        <a:off x="6540500" y="3645495"/>
                        <a:ext cx="646112" cy="430213"/>
                      </a:xfrm>
                      <a:prstGeom prst="rect">
                        <a:avLst/>
                      </a:prstGeom>
                      <a:noFill/>
                      <a:ln>
                        <a:noFill/>
                      </a:ln>
                    </p:spPr>
                  </p:pic>
                </p:oleObj>
              </mc:Fallback>
            </mc:AlternateContent>
          </a:graphicData>
        </a:graphic>
      </p:graphicFrame>
      <p:graphicFrame>
        <p:nvGraphicFramePr>
          <p:cNvPr id="14347" name="Object 9">
            <a:extLst>
              <a:ext uri="{FF2B5EF4-FFF2-40B4-BE49-F238E27FC236}">
                <a16:creationId xmlns:a16="http://schemas.microsoft.com/office/drawing/2014/main" id="{8F78DD97-3283-CD9B-5961-A48B737C0086}"/>
              </a:ext>
            </a:extLst>
          </p:cNvPr>
          <p:cNvGraphicFramePr>
            <a:graphicFrameLocks noChangeAspect="1"/>
          </p:cNvGraphicFramePr>
          <p:nvPr>
            <p:extLst>
              <p:ext uri="{D42A27DB-BD31-4B8C-83A1-F6EECF244321}">
                <p14:modId xmlns:p14="http://schemas.microsoft.com/office/powerpoint/2010/main" val="1874177725"/>
              </p:ext>
            </p:extLst>
          </p:nvPr>
        </p:nvGraphicFramePr>
        <p:xfrm>
          <a:off x="7508538" y="3616939"/>
          <a:ext cx="492125" cy="430212"/>
        </p:xfrm>
        <a:graphic>
          <a:graphicData uri="http://schemas.openxmlformats.org/presentationml/2006/ole">
            <mc:AlternateContent xmlns:mc="http://schemas.openxmlformats.org/markup-compatibility/2006">
              <mc:Choice xmlns:v="urn:schemas-microsoft-com:vml" Requires="v">
                <p:oleObj name="Equation" r:id="rId27" imgW="203040" imgH="177480" progId="Equation.DSMT4">
                  <p:embed/>
                </p:oleObj>
              </mc:Choice>
              <mc:Fallback>
                <p:oleObj name="Equation" r:id="rId27" imgW="203040" imgH="177480" progId="Equation.DSMT4">
                  <p:embed/>
                  <p:pic>
                    <p:nvPicPr>
                      <p:cNvPr id="14347" name="Object 9">
                        <a:extLst>
                          <a:ext uri="{FF2B5EF4-FFF2-40B4-BE49-F238E27FC236}">
                            <a16:creationId xmlns:a16="http://schemas.microsoft.com/office/drawing/2014/main" id="{8F78DD97-3283-CD9B-5961-A48B737C0086}"/>
                          </a:ext>
                        </a:extLst>
                      </p:cNvPr>
                      <p:cNvPicPr>
                        <a:picLocks noChangeAspect="1" noChangeArrowheads="1"/>
                      </p:cNvPicPr>
                      <p:nvPr/>
                    </p:nvPicPr>
                    <p:blipFill>
                      <a:blip r:embed="rId28"/>
                      <a:srcRect/>
                      <a:stretch>
                        <a:fillRect/>
                      </a:stretch>
                    </p:blipFill>
                    <p:spPr bwMode="auto">
                      <a:xfrm>
                        <a:off x="7508538" y="3616939"/>
                        <a:ext cx="492125" cy="430212"/>
                      </a:xfrm>
                      <a:prstGeom prst="rect">
                        <a:avLst/>
                      </a:prstGeom>
                      <a:noFill/>
                      <a:ln>
                        <a:noFill/>
                      </a:ln>
                    </p:spPr>
                  </p:pic>
                </p:oleObj>
              </mc:Fallback>
            </mc:AlternateContent>
          </a:graphicData>
        </a:graphic>
      </p:graphicFrame>
      <p:graphicFrame>
        <p:nvGraphicFramePr>
          <p:cNvPr id="14348" name="Object 10">
            <a:extLst>
              <a:ext uri="{FF2B5EF4-FFF2-40B4-BE49-F238E27FC236}">
                <a16:creationId xmlns:a16="http://schemas.microsoft.com/office/drawing/2014/main" id="{C3A770A0-4795-DDCA-1855-6B4ACAF78363}"/>
              </a:ext>
            </a:extLst>
          </p:cNvPr>
          <p:cNvGraphicFramePr>
            <a:graphicFrameLocks noChangeAspect="1"/>
          </p:cNvGraphicFramePr>
          <p:nvPr>
            <p:extLst>
              <p:ext uri="{D42A27DB-BD31-4B8C-83A1-F6EECF244321}">
                <p14:modId xmlns:p14="http://schemas.microsoft.com/office/powerpoint/2010/main" val="66496934"/>
              </p:ext>
            </p:extLst>
          </p:nvPr>
        </p:nvGraphicFramePr>
        <p:xfrm>
          <a:off x="7285038" y="4657725"/>
          <a:ext cx="1412875" cy="430213"/>
        </p:xfrm>
        <a:graphic>
          <a:graphicData uri="http://schemas.openxmlformats.org/presentationml/2006/ole">
            <mc:AlternateContent xmlns:mc="http://schemas.openxmlformats.org/markup-compatibility/2006">
              <mc:Choice xmlns:v="urn:schemas-microsoft-com:vml" Requires="v">
                <p:oleObj name="Equation" r:id="rId29" imgW="583920" imgH="177480" progId="Equation.DSMT4">
                  <p:embed/>
                </p:oleObj>
              </mc:Choice>
              <mc:Fallback>
                <p:oleObj name="Equation" r:id="rId29" imgW="583920" imgH="177480" progId="Equation.DSMT4">
                  <p:embed/>
                  <p:pic>
                    <p:nvPicPr>
                      <p:cNvPr id="14348" name="Object 10">
                        <a:extLst>
                          <a:ext uri="{FF2B5EF4-FFF2-40B4-BE49-F238E27FC236}">
                            <a16:creationId xmlns:a16="http://schemas.microsoft.com/office/drawing/2014/main" id="{C3A770A0-4795-DDCA-1855-6B4ACAF78363}"/>
                          </a:ext>
                        </a:extLst>
                      </p:cNvPr>
                      <p:cNvPicPr>
                        <a:picLocks noChangeAspect="1" noChangeArrowheads="1"/>
                      </p:cNvPicPr>
                      <p:nvPr/>
                    </p:nvPicPr>
                    <p:blipFill>
                      <a:blip r:embed="rId30"/>
                      <a:srcRect/>
                      <a:stretch>
                        <a:fillRect/>
                      </a:stretch>
                    </p:blipFill>
                    <p:spPr bwMode="auto">
                      <a:xfrm>
                        <a:off x="7285038" y="4657725"/>
                        <a:ext cx="14128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349" name="Object 10">
            <a:extLst>
              <a:ext uri="{FF2B5EF4-FFF2-40B4-BE49-F238E27FC236}">
                <a16:creationId xmlns:a16="http://schemas.microsoft.com/office/drawing/2014/main" id="{58FC917C-BC66-88B3-693D-75985E8DF1A1}"/>
              </a:ext>
            </a:extLst>
          </p:cNvPr>
          <p:cNvGraphicFramePr>
            <a:graphicFrameLocks noChangeAspect="1"/>
          </p:cNvGraphicFramePr>
          <p:nvPr>
            <p:extLst>
              <p:ext uri="{D42A27DB-BD31-4B8C-83A1-F6EECF244321}">
                <p14:modId xmlns:p14="http://schemas.microsoft.com/office/powerpoint/2010/main" val="2734246652"/>
              </p:ext>
            </p:extLst>
          </p:nvPr>
        </p:nvGraphicFramePr>
        <p:xfrm>
          <a:off x="7667625" y="5110808"/>
          <a:ext cx="1106488" cy="952500"/>
        </p:xfrm>
        <a:graphic>
          <a:graphicData uri="http://schemas.openxmlformats.org/presentationml/2006/ole">
            <mc:AlternateContent xmlns:mc="http://schemas.openxmlformats.org/markup-compatibility/2006">
              <mc:Choice xmlns:v="urn:schemas-microsoft-com:vml" Requires="v">
                <p:oleObj name="Equation" r:id="rId31" imgW="457200" imgH="393480" progId="Equation.DSMT4">
                  <p:embed/>
                </p:oleObj>
              </mc:Choice>
              <mc:Fallback>
                <p:oleObj name="Equation" r:id="rId31" imgW="457200" imgH="393480" progId="Equation.DSMT4">
                  <p:embed/>
                  <p:pic>
                    <p:nvPicPr>
                      <p:cNvPr id="14349" name="Object 10">
                        <a:extLst>
                          <a:ext uri="{FF2B5EF4-FFF2-40B4-BE49-F238E27FC236}">
                            <a16:creationId xmlns:a16="http://schemas.microsoft.com/office/drawing/2014/main" id="{58FC917C-BC66-88B3-693D-75985E8DF1A1}"/>
                          </a:ext>
                        </a:extLst>
                      </p:cNvPr>
                      <p:cNvPicPr>
                        <a:picLocks noChangeAspect="1" noChangeArrowheads="1"/>
                      </p:cNvPicPr>
                      <p:nvPr/>
                    </p:nvPicPr>
                    <p:blipFill>
                      <a:blip r:embed="rId32"/>
                      <a:srcRect/>
                      <a:stretch>
                        <a:fillRect/>
                      </a:stretch>
                    </p:blipFill>
                    <p:spPr bwMode="auto">
                      <a:xfrm>
                        <a:off x="7667625" y="5110808"/>
                        <a:ext cx="110648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215790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3" presetClass="path" presetSubtype="0" autoRev="1" fill="hold" nodeType="clickEffect">
                                  <p:stCondLst>
                                    <p:cond delay="500"/>
                                  </p:stCondLst>
                                  <p:childTnLst>
                                    <p:animMotion origin="layout" path="M 4.16667E-7 2.22222E-6 L 0.25 2.22222E-6 " pathEditMode="relative" rAng="0" ptsTypes="AA">
                                      <p:cBhvr>
                                        <p:cTn id="22" dur="3000" fill="hold"/>
                                        <p:tgtEl>
                                          <p:spTgt spid="14"/>
                                        </p:tgtEl>
                                        <p:attrNameLst>
                                          <p:attrName>ppt_x</p:attrName>
                                          <p:attrName>ppt_y</p:attrName>
                                        </p:attrNameLst>
                                      </p:cBhvr>
                                      <p:rCtr x="12500" y="0"/>
                                    </p:animMotion>
                                  </p:childTnLst>
                                </p:cTn>
                              </p:par>
                              <p:par>
                                <p:cTn id="23" presetID="22" presetClass="entr" presetSubtype="8"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left)">
                                      <p:cBhvr>
                                        <p:cTn id="25" dur="3000"/>
                                        <p:tgtEl>
                                          <p:spTgt spid="4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9" presetClass="path" presetSubtype="0" accel="50000" decel="50000" autoRev="1" fill="hold" nodeType="clickEffect">
                                  <p:stCondLst>
                                    <p:cond delay="0"/>
                                  </p:stCondLst>
                                  <p:childTnLst>
                                    <p:animMotion origin="layout" path="M 4.58333E-6 1.48148E-6 C 4.58333E-6 0.03495 0.03294 0.06204 0.07291 0.06204 C 0.11458 0.06204 0.14752 0.03495 0.14752 1.48148E-6 C 0.14752 -0.03496 0.18046 -0.06204 0.22187 -0.06204 C 0.2621 -0.06204 0.29531 -0.03496 0.29531 1.48148E-6 " pathEditMode="relative" rAng="0" ptsTypes="AAAAA">
                                      <p:cBhvr>
                                        <p:cTn id="29" dur="3000" fill="hold"/>
                                        <p:tgtEl>
                                          <p:spTgt spid="11"/>
                                        </p:tgtEl>
                                        <p:attrNameLst>
                                          <p:attrName>ppt_x</p:attrName>
                                          <p:attrName>ppt_y</p:attrName>
                                        </p:attrNameLst>
                                      </p:cBhvr>
                                      <p:rCtr x="14766" y="0"/>
                                    </p:animMotion>
                                  </p:childTnLst>
                                </p:cTn>
                              </p:par>
                              <p:par>
                                <p:cTn id="30" presetID="22" presetClass="entr" presetSubtype="8" fill="hold" nodeType="with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left)">
                                      <p:cBhvr>
                                        <p:cTn id="32" dur="30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64" presetClass="path" presetSubtype="0" accel="50000" decel="50000" fill="hold" nodeType="clickEffect">
                                  <p:stCondLst>
                                    <p:cond delay="500"/>
                                  </p:stCondLst>
                                  <p:childTnLst>
                                    <p:animMotion origin="layout" path="M 1.875E-6 -4.81481E-6 L -0.14727 -0.23541 " pathEditMode="relative" rAng="0" ptsTypes="AA">
                                      <p:cBhvr>
                                        <p:cTn id="41" dur="2000" fill="hold"/>
                                        <p:tgtEl>
                                          <p:spTgt spid="2"/>
                                        </p:tgtEl>
                                        <p:attrNameLst>
                                          <p:attrName>ppt_x</p:attrName>
                                          <p:attrName>ppt_y</p:attrName>
                                        </p:attrNameLst>
                                      </p:cBhvr>
                                      <p:rCtr x="-7370" y="-11782"/>
                                    </p:animMotion>
                                  </p:childTnLst>
                                </p:cTn>
                              </p:par>
                            </p:childTnLst>
                          </p:cTn>
                        </p:par>
                        <p:par>
                          <p:cTn id="42" fill="hold">
                            <p:stCondLst>
                              <p:cond delay="2500"/>
                            </p:stCondLst>
                            <p:childTnLst>
                              <p:par>
                                <p:cTn id="43" presetID="55" presetClass="entr" presetSubtype="0" fill="hold" grpId="0" nodeType="afterEffect">
                                  <p:stCondLst>
                                    <p:cond delay="0"/>
                                  </p:stCondLst>
                                  <p:iterate type="lt">
                                    <p:tmPct val="0"/>
                                  </p:iterate>
                                  <p:childTnLst>
                                    <p:set>
                                      <p:cBhvr>
                                        <p:cTn id="44" dur="1" fill="hold">
                                          <p:stCondLst>
                                            <p:cond delay="0"/>
                                          </p:stCondLst>
                                        </p:cTn>
                                        <p:tgtEl>
                                          <p:spTgt spid="41"/>
                                        </p:tgtEl>
                                        <p:attrNameLst>
                                          <p:attrName>style.visibility</p:attrName>
                                        </p:attrNameLst>
                                      </p:cBhvr>
                                      <p:to>
                                        <p:strVal val="visible"/>
                                      </p:to>
                                    </p:set>
                                    <p:anim calcmode="lin" valueType="num">
                                      <p:cBhvr>
                                        <p:cTn id="45" dur="500" fill="hold"/>
                                        <p:tgtEl>
                                          <p:spTgt spid="41"/>
                                        </p:tgtEl>
                                        <p:attrNameLst>
                                          <p:attrName>ppt_w</p:attrName>
                                        </p:attrNameLst>
                                      </p:cBhvr>
                                      <p:tavLst>
                                        <p:tav tm="0">
                                          <p:val>
                                            <p:strVal val="#ppt_w*0.70"/>
                                          </p:val>
                                        </p:tav>
                                        <p:tav tm="100000">
                                          <p:val>
                                            <p:strVal val="#ppt_w"/>
                                          </p:val>
                                        </p:tav>
                                      </p:tavLst>
                                    </p:anim>
                                    <p:anim calcmode="lin" valueType="num">
                                      <p:cBhvr>
                                        <p:cTn id="46" dur="500" fill="hold"/>
                                        <p:tgtEl>
                                          <p:spTgt spid="41"/>
                                        </p:tgtEl>
                                        <p:attrNameLst>
                                          <p:attrName>ppt_h</p:attrName>
                                        </p:attrNameLst>
                                      </p:cBhvr>
                                      <p:tavLst>
                                        <p:tav tm="0">
                                          <p:val>
                                            <p:strVal val="#ppt_h"/>
                                          </p:val>
                                        </p:tav>
                                        <p:tav tm="100000">
                                          <p:val>
                                            <p:strVal val="#ppt_h"/>
                                          </p:val>
                                        </p:tav>
                                      </p:tavLst>
                                    </p:anim>
                                    <p:animEffect transition="in" filter="fade">
                                      <p:cBhvr>
                                        <p:cTn id="47" dur="500"/>
                                        <p:tgtEl>
                                          <p:spTgt spid="41"/>
                                        </p:tgtEl>
                                      </p:cBhvr>
                                    </p:animEffect>
                                  </p:childTnLst>
                                </p:cTn>
                              </p:par>
                              <p:par>
                                <p:cTn id="48" presetID="35" presetClass="emph" presetSubtype="0" repeatCount="5000" fill="hold" grpId="1" nodeType="withEffect">
                                  <p:stCondLst>
                                    <p:cond delay="0"/>
                                  </p:stCondLst>
                                  <p:iterate type="lt">
                                    <p:tmPct val="0"/>
                                  </p:iterate>
                                  <p:childTnLst>
                                    <p:anim calcmode="discrete" valueType="str">
                                      <p:cBhvr>
                                        <p:cTn id="49" dur="500" fill="hold"/>
                                        <p:tgtEl>
                                          <p:spTgt spid="41"/>
                                        </p:tgtEl>
                                        <p:attrNameLst>
                                          <p:attrName>style.visibility</p:attrName>
                                        </p:attrNameLst>
                                      </p:cBhvr>
                                      <p:tavLst>
                                        <p:tav tm="0">
                                          <p:val>
                                            <p:strVal val="hidden"/>
                                          </p:val>
                                        </p:tav>
                                        <p:tav tm="50000">
                                          <p:val>
                                            <p:strVal val="visible"/>
                                          </p:val>
                                        </p:tav>
                                      </p:tavLst>
                                    </p:anim>
                                  </p:childTnLst>
                                </p:cTn>
                              </p:par>
                              <p:par>
                                <p:cTn id="50" presetID="10" presetClass="exit" presetSubtype="0" fill="hold" grpId="2" nodeType="withEffect">
                                  <p:stCondLst>
                                    <p:cond delay="1000"/>
                                  </p:stCondLst>
                                  <p:iterate type="lt">
                                    <p:tmPct val="0"/>
                                  </p:iterate>
                                  <p:childTnLst>
                                    <p:animEffect transition="out" filter="fade">
                                      <p:cBhvr>
                                        <p:cTn id="51" dur="3000"/>
                                        <p:tgtEl>
                                          <p:spTgt spid="41"/>
                                        </p:tgtEl>
                                      </p:cBhvr>
                                    </p:animEffect>
                                    <p:set>
                                      <p:cBhvr>
                                        <p:cTn id="52" dur="1" fill="hold">
                                          <p:stCondLst>
                                            <p:cond delay="2999"/>
                                          </p:stCondLst>
                                        </p:cTn>
                                        <p:tgtEl>
                                          <p:spTgt spid="41"/>
                                        </p:tgtEl>
                                        <p:attrNameLst>
                                          <p:attrName>style.visibility</p:attrName>
                                        </p:attrNameLst>
                                      </p:cBhvr>
                                      <p:to>
                                        <p:strVal val="hidden"/>
                                      </p:to>
                                    </p:set>
                                  </p:childTnLst>
                                </p:cTn>
                              </p:par>
                              <p:par>
                                <p:cTn id="53" presetID="55" presetClass="entr" presetSubtype="0" fill="hold" grpId="0" nodeType="withEffect">
                                  <p:stCondLst>
                                    <p:cond delay="900"/>
                                  </p:stCondLst>
                                  <p:iterate type="lt">
                                    <p:tmPct val="0"/>
                                  </p:iterate>
                                  <p:childTnLst>
                                    <p:set>
                                      <p:cBhvr>
                                        <p:cTn id="54" dur="1" fill="hold">
                                          <p:stCondLst>
                                            <p:cond delay="0"/>
                                          </p:stCondLst>
                                        </p:cTn>
                                        <p:tgtEl>
                                          <p:spTgt spid="56"/>
                                        </p:tgtEl>
                                        <p:attrNameLst>
                                          <p:attrName>style.visibility</p:attrName>
                                        </p:attrNameLst>
                                      </p:cBhvr>
                                      <p:to>
                                        <p:strVal val="visible"/>
                                      </p:to>
                                    </p:set>
                                    <p:anim calcmode="lin" valueType="num">
                                      <p:cBhvr>
                                        <p:cTn id="55" dur="500" fill="hold"/>
                                        <p:tgtEl>
                                          <p:spTgt spid="56"/>
                                        </p:tgtEl>
                                        <p:attrNameLst>
                                          <p:attrName>ppt_w</p:attrName>
                                        </p:attrNameLst>
                                      </p:cBhvr>
                                      <p:tavLst>
                                        <p:tav tm="0">
                                          <p:val>
                                            <p:strVal val="#ppt_w*0.70"/>
                                          </p:val>
                                        </p:tav>
                                        <p:tav tm="100000">
                                          <p:val>
                                            <p:strVal val="#ppt_w"/>
                                          </p:val>
                                        </p:tav>
                                      </p:tavLst>
                                    </p:anim>
                                    <p:anim calcmode="lin" valueType="num">
                                      <p:cBhvr>
                                        <p:cTn id="56" dur="500" fill="hold"/>
                                        <p:tgtEl>
                                          <p:spTgt spid="56"/>
                                        </p:tgtEl>
                                        <p:attrNameLst>
                                          <p:attrName>ppt_h</p:attrName>
                                        </p:attrNameLst>
                                      </p:cBhvr>
                                      <p:tavLst>
                                        <p:tav tm="0">
                                          <p:val>
                                            <p:strVal val="#ppt_h"/>
                                          </p:val>
                                        </p:tav>
                                        <p:tav tm="100000">
                                          <p:val>
                                            <p:strVal val="#ppt_h"/>
                                          </p:val>
                                        </p:tav>
                                      </p:tavLst>
                                    </p:anim>
                                    <p:animEffect transition="in" filter="fade">
                                      <p:cBhvr>
                                        <p:cTn id="57" dur="500"/>
                                        <p:tgtEl>
                                          <p:spTgt spid="56"/>
                                        </p:tgtEl>
                                      </p:cBhvr>
                                    </p:animEffect>
                                  </p:childTnLst>
                                </p:cTn>
                              </p:par>
                              <p:par>
                                <p:cTn id="58" presetID="35" presetClass="emph" presetSubtype="0" repeatCount="5000" fill="hold" grpId="1" nodeType="withEffect">
                                  <p:stCondLst>
                                    <p:cond delay="1000"/>
                                  </p:stCondLst>
                                  <p:iterate type="lt">
                                    <p:tmPct val="0"/>
                                  </p:iterate>
                                  <p:childTnLst>
                                    <p:anim calcmode="discrete" valueType="str">
                                      <p:cBhvr>
                                        <p:cTn id="59" dur="500" fill="hold"/>
                                        <p:tgtEl>
                                          <p:spTgt spid="56"/>
                                        </p:tgtEl>
                                        <p:attrNameLst>
                                          <p:attrName>style.visibility</p:attrName>
                                        </p:attrNameLst>
                                      </p:cBhvr>
                                      <p:tavLst>
                                        <p:tav tm="0">
                                          <p:val>
                                            <p:strVal val="hidden"/>
                                          </p:val>
                                        </p:tav>
                                        <p:tav tm="50000">
                                          <p:val>
                                            <p:strVal val="visible"/>
                                          </p:val>
                                        </p:tav>
                                      </p:tavLst>
                                    </p:anim>
                                  </p:childTnLst>
                                </p:cTn>
                              </p:par>
                              <p:par>
                                <p:cTn id="60" presetID="10" presetClass="exit" presetSubtype="0" fill="hold" grpId="2" nodeType="withEffect">
                                  <p:stCondLst>
                                    <p:cond delay="1000"/>
                                  </p:stCondLst>
                                  <p:iterate type="lt">
                                    <p:tmPct val="0"/>
                                  </p:iterate>
                                  <p:childTnLst>
                                    <p:animEffect transition="out" filter="fade">
                                      <p:cBhvr>
                                        <p:cTn id="61" dur="3000"/>
                                        <p:tgtEl>
                                          <p:spTgt spid="56"/>
                                        </p:tgtEl>
                                      </p:cBhvr>
                                    </p:animEffect>
                                    <p:set>
                                      <p:cBhvr>
                                        <p:cTn id="62" dur="1" fill="hold">
                                          <p:stCondLst>
                                            <p:cond delay="2999"/>
                                          </p:stCondLst>
                                        </p:cTn>
                                        <p:tgtEl>
                                          <p:spTgt spid="56"/>
                                        </p:tgtEl>
                                        <p:attrNameLst>
                                          <p:attrName>style.visibility</p:attrName>
                                        </p:attrNameLst>
                                      </p:cBhvr>
                                      <p:to>
                                        <p:strVal val="hidden"/>
                                      </p:to>
                                    </p:set>
                                  </p:childTnLst>
                                </p:cTn>
                              </p:par>
                            </p:childTnLst>
                          </p:cTn>
                        </p:par>
                        <p:par>
                          <p:cTn id="63" fill="hold">
                            <p:stCondLst>
                              <p:cond delay="6500"/>
                            </p:stCondLst>
                            <p:childTnLst>
                              <p:par>
                                <p:cTn id="64" presetID="10" presetClass="entr" presetSubtype="0" fill="hold" nodeType="afterEffect">
                                  <p:stCondLst>
                                    <p:cond delay="0"/>
                                  </p:stCondLst>
                                  <p:childTnLst>
                                    <p:set>
                                      <p:cBhvr>
                                        <p:cTn id="65" dur="1" fill="hold">
                                          <p:stCondLst>
                                            <p:cond delay="0"/>
                                          </p:stCondLst>
                                        </p:cTn>
                                        <p:tgtEl>
                                          <p:spTgt spid="14342"/>
                                        </p:tgtEl>
                                        <p:attrNameLst>
                                          <p:attrName>style.visibility</p:attrName>
                                        </p:attrNameLst>
                                      </p:cBhvr>
                                      <p:to>
                                        <p:strVal val="visible"/>
                                      </p:to>
                                    </p:set>
                                    <p:animEffect transition="in" filter="fade">
                                      <p:cBhvr>
                                        <p:cTn id="66" dur="500"/>
                                        <p:tgtEl>
                                          <p:spTgt spid="14342"/>
                                        </p:tgtEl>
                                      </p:cBhvr>
                                    </p:animEffect>
                                  </p:childTnLst>
                                </p:cTn>
                              </p:par>
                              <p:par>
                                <p:cTn id="67" presetID="10" presetClass="exit" presetSubtype="0" fill="hold" grpId="3" nodeType="withEffect">
                                  <p:stCondLst>
                                    <p:cond delay="0"/>
                                  </p:stCondLst>
                                  <p:iterate type="lt">
                                    <p:tmPct val="0"/>
                                  </p:iterate>
                                  <p:childTnLst>
                                    <p:animEffect transition="out" filter="fade">
                                      <p:cBhvr>
                                        <p:cTn id="68" dur="1750"/>
                                        <p:tgtEl>
                                          <p:spTgt spid="41"/>
                                        </p:tgtEl>
                                      </p:cBhvr>
                                    </p:animEffect>
                                    <p:set>
                                      <p:cBhvr>
                                        <p:cTn id="69" dur="1" fill="hold">
                                          <p:stCondLst>
                                            <p:cond delay="1749"/>
                                          </p:stCondLst>
                                        </p:cTn>
                                        <p:tgtEl>
                                          <p:spTgt spid="41"/>
                                        </p:tgtEl>
                                        <p:attrNameLst>
                                          <p:attrName>style.visibility</p:attrName>
                                        </p:attrNameLst>
                                      </p:cBhvr>
                                      <p:to>
                                        <p:strVal val="hidden"/>
                                      </p:to>
                                    </p:set>
                                  </p:childTnLst>
                                </p:cTn>
                              </p:par>
                              <p:par>
                                <p:cTn id="70" presetID="10" presetClass="exit" presetSubtype="0" fill="hold" grpId="3" nodeType="withEffect">
                                  <p:stCondLst>
                                    <p:cond delay="0"/>
                                  </p:stCondLst>
                                  <p:iterate type="lt">
                                    <p:tmPct val="0"/>
                                  </p:iterate>
                                  <p:childTnLst>
                                    <p:animEffect transition="out" filter="fade">
                                      <p:cBhvr>
                                        <p:cTn id="71" dur="1750"/>
                                        <p:tgtEl>
                                          <p:spTgt spid="56"/>
                                        </p:tgtEl>
                                      </p:cBhvr>
                                    </p:animEffect>
                                    <p:set>
                                      <p:cBhvr>
                                        <p:cTn id="72" dur="1" fill="hold">
                                          <p:stCondLst>
                                            <p:cond delay="1749"/>
                                          </p:stCondLst>
                                        </p:cTn>
                                        <p:tgtEl>
                                          <p:spTgt spid="56"/>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57"/>
                                        </p:tgtEl>
                                        <p:attrNameLst>
                                          <p:attrName>style.visibility</p:attrName>
                                        </p:attrNameLst>
                                      </p:cBhvr>
                                      <p:to>
                                        <p:strVal val="visible"/>
                                      </p:to>
                                    </p:set>
                                    <p:animEffect transition="in" filter="fade">
                                      <p:cBhvr>
                                        <p:cTn id="77" dur="500"/>
                                        <p:tgtEl>
                                          <p:spTgt spid="57"/>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fade">
                                      <p:cBhvr>
                                        <p:cTn id="82" dur="500"/>
                                        <p:tgtEl>
                                          <p:spTgt spid="58"/>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59"/>
                                        </p:tgtEl>
                                        <p:attrNameLst>
                                          <p:attrName>style.visibility</p:attrName>
                                        </p:attrNameLst>
                                      </p:cBhvr>
                                      <p:to>
                                        <p:strVal val="visible"/>
                                      </p:to>
                                    </p:set>
                                    <p:animEffect transition="in" filter="fade">
                                      <p:cBhvr>
                                        <p:cTn id="87" dur="500"/>
                                        <p:tgtEl>
                                          <p:spTgt spid="59"/>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4344"/>
                                        </p:tgtEl>
                                        <p:attrNameLst>
                                          <p:attrName>style.visibility</p:attrName>
                                        </p:attrNameLst>
                                      </p:cBhvr>
                                      <p:to>
                                        <p:strVal val="visible"/>
                                      </p:to>
                                    </p:set>
                                    <p:animEffect transition="in" filter="fade">
                                      <p:cBhvr>
                                        <p:cTn id="92" dur="500"/>
                                        <p:tgtEl>
                                          <p:spTgt spid="14344"/>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500"/>
                                        <p:tgtEl>
                                          <p:spTgt spid="60"/>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61"/>
                                        </p:tgtEl>
                                        <p:attrNameLst>
                                          <p:attrName>style.visibility</p:attrName>
                                        </p:attrNameLst>
                                      </p:cBhvr>
                                      <p:to>
                                        <p:strVal val="visible"/>
                                      </p:to>
                                    </p:set>
                                    <p:animEffect transition="in" filter="fade">
                                      <p:cBhvr>
                                        <p:cTn id="102" dur="500"/>
                                        <p:tgtEl>
                                          <p:spTgt spid="61"/>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14345"/>
                                        </p:tgtEl>
                                        <p:attrNameLst>
                                          <p:attrName>style.visibility</p:attrName>
                                        </p:attrNameLst>
                                      </p:cBhvr>
                                      <p:to>
                                        <p:strVal val="visible"/>
                                      </p:to>
                                    </p:set>
                                    <p:animEffect transition="in" filter="fade">
                                      <p:cBhvr>
                                        <p:cTn id="107" dur="500"/>
                                        <p:tgtEl>
                                          <p:spTgt spid="14345"/>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500"/>
                                        <p:tgtEl>
                                          <p:spTgt spid="62"/>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63"/>
                                        </p:tgtEl>
                                        <p:attrNameLst>
                                          <p:attrName>style.visibility</p:attrName>
                                        </p:attrNameLst>
                                      </p:cBhvr>
                                      <p:to>
                                        <p:strVal val="visible"/>
                                      </p:to>
                                    </p:set>
                                    <p:animEffect transition="in" filter="fade">
                                      <p:cBhvr>
                                        <p:cTn id="117" dur="500"/>
                                        <p:tgtEl>
                                          <p:spTgt spid="63"/>
                                        </p:tgtEl>
                                      </p:cBhvr>
                                    </p:animEffect>
                                  </p:childTnLst>
                                </p:cTn>
                              </p:par>
                              <p:par>
                                <p:cTn id="118" presetID="10" presetClass="exit" presetSubtype="0" fill="hold" nodeType="withEffect">
                                  <p:stCondLst>
                                    <p:cond delay="0"/>
                                  </p:stCondLst>
                                  <p:childTnLst>
                                    <p:animEffect transition="out" filter="fade">
                                      <p:cBhvr>
                                        <p:cTn id="119" dur="500"/>
                                        <p:tgtEl>
                                          <p:spTgt spid="62"/>
                                        </p:tgtEl>
                                      </p:cBhvr>
                                    </p:animEffect>
                                    <p:set>
                                      <p:cBhvr>
                                        <p:cTn id="120" dur="1" fill="hold">
                                          <p:stCondLst>
                                            <p:cond delay="499"/>
                                          </p:stCondLst>
                                        </p:cTn>
                                        <p:tgtEl>
                                          <p:spTgt spid="62"/>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nodeType="clickEffect">
                                  <p:stCondLst>
                                    <p:cond delay="0"/>
                                  </p:stCondLst>
                                  <p:childTnLst>
                                    <p:set>
                                      <p:cBhvr>
                                        <p:cTn id="124" dur="1" fill="hold">
                                          <p:stCondLst>
                                            <p:cond delay="0"/>
                                          </p:stCondLst>
                                        </p:cTn>
                                        <p:tgtEl>
                                          <p:spTgt spid="14336"/>
                                        </p:tgtEl>
                                        <p:attrNameLst>
                                          <p:attrName>style.visibility</p:attrName>
                                        </p:attrNameLst>
                                      </p:cBhvr>
                                      <p:to>
                                        <p:strVal val="visible"/>
                                      </p:to>
                                    </p:set>
                                    <p:animEffect transition="in" filter="fade">
                                      <p:cBhvr>
                                        <p:cTn id="125" dur="500"/>
                                        <p:tgtEl>
                                          <p:spTgt spid="14336"/>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nodeType="clickEffect">
                                  <p:stCondLst>
                                    <p:cond delay="0"/>
                                  </p:stCondLst>
                                  <p:childTnLst>
                                    <p:set>
                                      <p:cBhvr>
                                        <p:cTn id="129" dur="1" fill="hold">
                                          <p:stCondLst>
                                            <p:cond delay="0"/>
                                          </p:stCondLst>
                                        </p:cTn>
                                        <p:tgtEl>
                                          <p:spTgt spid="14337"/>
                                        </p:tgtEl>
                                        <p:attrNameLst>
                                          <p:attrName>style.visibility</p:attrName>
                                        </p:attrNameLst>
                                      </p:cBhvr>
                                      <p:to>
                                        <p:strVal val="visible"/>
                                      </p:to>
                                    </p:set>
                                    <p:animEffect transition="in" filter="fade">
                                      <p:cBhvr>
                                        <p:cTn id="130" dur="500"/>
                                        <p:tgtEl>
                                          <p:spTgt spid="14337"/>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nodeType="clickEffect">
                                  <p:stCondLst>
                                    <p:cond delay="0"/>
                                  </p:stCondLst>
                                  <p:childTnLst>
                                    <p:set>
                                      <p:cBhvr>
                                        <p:cTn id="134" dur="1" fill="hold">
                                          <p:stCondLst>
                                            <p:cond delay="0"/>
                                          </p:stCondLst>
                                        </p:cTn>
                                        <p:tgtEl>
                                          <p:spTgt spid="14338"/>
                                        </p:tgtEl>
                                        <p:attrNameLst>
                                          <p:attrName>style.visibility</p:attrName>
                                        </p:attrNameLst>
                                      </p:cBhvr>
                                      <p:to>
                                        <p:strVal val="visible"/>
                                      </p:to>
                                    </p:set>
                                    <p:animEffect transition="in" filter="fade">
                                      <p:cBhvr>
                                        <p:cTn id="135" dur="500"/>
                                        <p:tgtEl>
                                          <p:spTgt spid="14338"/>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nodeType="clickEffect">
                                  <p:stCondLst>
                                    <p:cond delay="0"/>
                                  </p:stCondLst>
                                  <p:childTnLst>
                                    <p:set>
                                      <p:cBhvr>
                                        <p:cTn id="139" dur="1" fill="hold">
                                          <p:stCondLst>
                                            <p:cond delay="0"/>
                                          </p:stCondLst>
                                        </p:cTn>
                                        <p:tgtEl>
                                          <p:spTgt spid="14346"/>
                                        </p:tgtEl>
                                        <p:attrNameLst>
                                          <p:attrName>style.visibility</p:attrName>
                                        </p:attrNameLst>
                                      </p:cBhvr>
                                      <p:to>
                                        <p:strVal val="visible"/>
                                      </p:to>
                                    </p:set>
                                    <p:animEffect transition="in" filter="fade">
                                      <p:cBhvr>
                                        <p:cTn id="140" dur="500"/>
                                        <p:tgtEl>
                                          <p:spTgt spid="14346"/>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nodeType="clickEffect">
                                  <p:stCondLst>
                                    <p:cond delay="0"/>
                                  </p:stCondLst>
                                  <p:childTnLst>
                                    <p:set>
                                      <p:cBhvr>
                                        <p:cTn id="144" dur="1" fill="hold">
                                          <p:stCondLst>
                                            <p:cond delay="0"/>
                                          </p:stCondLst>
                                        </p:cTn>
                                        <p:tgtEl>
                                          <p:spTgt spid="14347"/>
                                        </p:tgtEl>
                                        <p:attrNameLst>
                                          <p:attrName>style.visibility</p:attrName>
                                        </p:attrNameLst>
                                      </p:cBhvr>
                                      <p:to>
                                        <p:strVal val="visible"/>
                                      </p:to>
                                    </p:set>
                                    <p:animEffect transition="in" filter="fade">
                                      <p:cBhvr>
                                        <p:cTn id="145" dur="500"/>
                                        <p:tgtEl>
                                          <p:spTgt spid="14347"/>
                                        </p:tgtEl>
                                      </p:cBhvr>
                                    </p:animEffect>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nodeType="clickEffect">
                                  <p:stCondLst>
                                    <p:cond delay="0"/>
                                  </p:stCondLst>
                                  <p:childTnLst>
                                    <p:set>
                                      <p:cBhvr>
                                        <p:cTn id="149" dur="1" fill="hold">
                                          <p:stCondLst>
                                            <p:cond delay="0"/>
                                          </p:stCondLst>
                                        </p:cTn>
                                        <p:tgtEl>
                                          <p:spTgt spid="14348"/>
                                        </p:tgtEl>
                                        <p:attrNameLst>
                                          <p:attrName>style.visibility</p:attrName>
                                        </p:attrNameLst>
                                      </p:cBhvr>
                                      <p:to>
                                        <p:strVal val="visible"/>
                                      </p:to>
                                    </p:set>
                                    <p:animEffect transition="in" filter="fade">
                                      <p:cBhvr>
                                        <p:cTn id="150" dur="500"/>
                                        <p:tgtEl>
                                          <p:spTgt spid="14348"/>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nodeType="clickEffect">
                                  <p:stCondLst>
                                    <p:cond delay="0"/>
                                  </p:stCondLst>
                                  <p:childTnLst>
                                    <p:set>
                                      <p:cBhvr>
                                        <p:cTn id="154" dur="1" fill="hold">
                                          <p:stCondLst>
                                            <p:cond delay="0"/>
                                          </p:stCondLst>
                                        </p:cTn>
                                        <p:tgtEl>
                                          <p:spTgt spid="14349"/>
                                        </p:tgtEl>
                                        <p:attrNameLst>
                                          <p:attrName>style.visibility</p:attrName>
                                        </p:attrNameLst>
                                      </p:cBhvr>
                                      <p:to>
                                        <p:strVal val="visible"/>
                                      </p:to>
                                    </p:set>
                                    <p:animEffect transition="in" filter="fade">
                                      <p:cBhvr>
                                        <p:cTn id="155" dur="500"/>
                                        <p:tgtEl>
                                          <p:spTgt spid="14349"/>
                                        </p:tgtEl>
                                      </p:cBhvr>
                                    </p:animEffect>
                                  </p:childTnLst>
                                </p:cTn>
                              </p:par>
                            </p:childTnLst>
                          </p:cTn>
                        </p:par>
                      </p:childTnLst>
                    </p:cTn>
                  </p:par>
                  <p:par>
                    <p:cTn id="156" fill="hold">
                      <p:stCondLst>
                        <p:cond delay="indefinite"/>
                      </p:stCondLst>
                      <p:childTnLst>
                        <p:par>
                          <p:cTn id="157" fill="hold">
                            <p:stCondLst>
                              <p:cond delay="0"/>
                            </p:stCondLst>
                            <p:childTnLst>
                              <p:par>
                                <p:cTn id="158" presetID="10" presetClass="entr" presetSubtype="0" fill="hold" grpId="0" nodeType="clickEffect">
                                  <p:stCondLst>
                                    <p:cond delay="0"/>
                                  </p:stCondLst>
                                  <p:childTnLst>
                                    <p:set>
                                      <p:cBhvr>
                                        <p:cTn id="159" dur="1" fill="hold">
                                          <p:stCondLst>
                                            <p:cond delay="0"/>
                                          </p:stCondLst>
                                        </p:cTn>
                                        <p:tgtEl>
                                          <p:spTgt spid="14341"/>
                                        </p:tgtEl>
                                        <p:attrNameLst>
                                          <p:attrName>style.visibility</p:attrName>
                                        </p:attrNameLst>
                                      </p:cBhvr>
                                      <p:to>
                                        <p:strVal val="visible"/>
                                      </p:to>
                                    </p:set>
                                    <p:animEffect transition="in" filter="fade">
                                      <p:cBhvr>
                                        <p:cTn id="160" dur="500"/>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2" grpId="0" animBg="1"/>
      <p:bldP spid="41" grpId="0" animBg="1"/>
      <p:bldP spid="41" grpId="1" animBg="1"/>
      <p:bldP spid="41" grpId="2" animBg="1"/>
      <p:bldP spid="41" grpId="3" animBg="1"/>
      <p:bldP spid="56" grpId="0" animBg="1"/>
      <p:bldP spid="56" grpId="1" animBg="1"/>
      <p:bldP spid="56" grpId="2" animBg="1"/>
      <p:bldP spid="56" grpId="3" animBg="1"/>
      <p:bldP spid="57" grpId="0"/>
      <p:bldP spid="58" grpId="0"/>
      <p:bldP spid="14341" grpId="0"/>
      <p:bldP spid="1434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A09A8-3111-43C6-BB47-1705E39C68D0}"/>
              </a:ext>
            </a:extLst>
          </p:cNvPr>
          <p:cNvSpPr>
            <a:spLocks noGrp="1"/>
          </p:cNvSpPr>
          <p:nvPr>
            <p:ph type="title"/>
          </p:nvPr>
        </p:nvSpPr>
        <p:spPr>
          <a:xfrm>
            <a:off x="1682751" y="274639"/>
            <a:ext cx="8442325" cy="433387"/>
          </a:xfrm>
        </p:spPr>
        <p:txBody>
          <a:bodyPr>
            <a:normAutofit fontScale="90000"/>
          </a:bodyPr>
          <a:lstStyle/>
          <a:p>
            <a:pPr>
              <a:defRPr/>
            </a:pPr>
            <a:r>
              <a:rPr lang="en-CA" dirty="0"/>
              <a:t>Application#1: Rate of Work Problems</a:t>
            </a:r>
          </a:p>
        </p:txBody>
      </p:sp>
      <p:sp>
        <p:nvSpPr>
          <p:cNvPr id="3" name="Content Placeholder 2">
            <a:extLst>
              <a:ext uri="{FF2B5EF4-FFF2-40B4-BE49-F238E27FC236}">
                <a16:creationId xmlns:a16="http://schemas.microsoft.com/office/drawing/2014/main" id="{E283478D-BC5B-42C5-924C-23029FFDF97C}"/>
              </a:ext>
            </a:extLst>
          </p:cNvPr>
          <p:cNvSpPr>
            <a:spLocks noGrp="1"/>
          </p:cNvSpPr>
          <p:nvPr>
            <p:ph sz="quarter" idx="1"/>
          </p:nvPr>
        </p:nvSpPr>
        <p:spPr>
          <a:xfrm>
            <a:off x="486411" y="656431"/>
            <a:ext cx="11156949" cy="2517775"/>
          </a:xfrm>
        </p:spPr>
        <p:txBody>
          <a:bodyPr/>
          <a:lstStyle/>
          <a:p>
            <a:r>
              <a:rPr lang="en-CA" altLang="en-US" sz="2100" dirty="0"/>
              <a:t>Rate of Work problems are usually about 2 or more people working together to complete a task</a:t>
            </a:r>
          </a:p>
          <a:p>
            <a:r>
              <a:rPr lang="en-CA" altLang="en-US" sz="2100" dirty="0" err="1"/>
              <a:t>Ie</a:t>
            </a:r>
            <a:r>
              <a:rPr lang="en-CA" altLang="en-US" sz="2100" dirty="0"/>
              <a:t>: To paint a house alone, Sam would need 4 hours, Tim 6 hours, and Sara 5 hours.  How long would it take for them to paint it together?</a:t>
            </a:r>
          </a:p>
          <a:p>
            <a:r>
              <a:rPr lang="en-CA" altLang="en-US" sz="2100" dirty="0"/>
              <a:t>Think of these problems as percentages, each person does their part (percentage) to complete the job (100%)</a:t>
            </a:r>
          </a:p>
        </p:txBody>
      </p:sp>
      <p:sp>
        <p:nvSpPr>
          <p:cNvPr id="4" name="Rectangle 3">
            <a:extLst>
              <a:ext uri="{FF2B5EF4-FFF2-40B4-BE49-F238E27FC236}">
                <a16:creationId xmlns:a16="http://schemas.microsoft.com/office/drawing/2014/main" id="{DA85F63C-F769-49EA-A7DB-24B3DDAFEBBB}"/>
              </a:ext>
            </a:extLst>
          </p:cNvPr>
          <p:cNvSpPr/>
          <p:nvPr/>
        </p:nvSpPr>
        <p:spPr>
          <a:xfrm>
            <a:off x="2236789" y="4540250"/>
            <a:ext cx="955675" cy="1327150"/>
          </a:xfrm>
          <a:prstGeom prst="rect">
            <a:avLst/>
          </a:prstGeom>
          <a:noFill/>
          <a:ln w="349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5" name="TextBox 4">
            <a:extLst>
              <a:ext uri="{FF2B5EF4-FFF2-40B4-BE49-F238E27FC236}">
                <a16:creationId xmlns:a16="http://schemas.microsoft.com/office/drawing/2014/main" id="{69F8A43D-5CA0-431F-A78C-7777580DFF83}"/>
              </a:ext>
            </a:extLst>
          </p:cNvPr>
          <p:cNvSpPr txBox="1">
            <a:spLocks noChangeArrowheads="1"/>
          </p:cNvSpPr>
          <p:nvPr/>
        </p:nvSpPr>
        <p:spPr bwMode="auto">
          <a:xfrm>
            <a:off x="3201988" y="4951414"/>
            <a:ext cx="5715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CA" altLang="en-US" sz="3300">
                <a:solidFill>
                  <a:srgbClr val="FF0000"/>
                </a:solidFill>
              </a:rPr>
              <a:t>+</a:t>
            </a:r>
          </a:p>
        </p:txBody>
      </p:sp>
      <p:sp>
        <p:nvSpPr>
          <p:cNvPr id="6" name="Rectangle 5">
            <a:extLst>
              <a:ext uri="{FF2B5EF4-FFF2-40B4-BE49-F238E27FC236}">
                <a16:creationId xmlns:a16="http://schemas.microsoft.com/office/drawing/2014/main" id="{3E33505D-2F6D-4084-B8AA-755B05FC9937}"/>
              </a:ext>
            </a:extLst>
          </p:cNvPr>
          <p:cNvSpPr/>
          <p:nvPr/>
        </p:nvSpPr>
        <p:spPr>
          <a:xfrm>
            <a:off x="3824289" y="4535488"/>
            <a:ext cx="955675" cy="1327150"/>
          </a:xfrm>
          <a:prstGeom prst="rect">
            <a:avLst/>
          </a:prstGeom>
          <a:noFill/>
          <a:ln w="349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 name="TextBox 6">
            <a:extLst>
              <a:ext uri="{FF2B5EF4-FFF2-40B4-BE49-F238E27FC236}">
                <a16:creationId xmlns:a16="http://schemas.microsoft.com/office/drawing/2014/main" id="{46CC666E-0EA5-44F5-8B79-FBD33EFF3A92}"/>
              </a:ext>
            </a:extLst>
          </p:cNvPr>
          <p:cNvSpPr txBox="1">
            <a:spLocks noChangeArrowheads="1"/>
          </p:cNvSpPr>
          <p:nvPr/>
        </p:nvSpPr>
        <p:spPr bwMode="auto">
          <a:xfrm>
            <a:off x="3862389" y="4124326"/>
            <a:ext cx="86518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CA" altLang="en-US" sz="2200">
                <a:solidFill>
                  <a:srgbClr val="FF0000"/>
                </a:solidFill>
              </a:rPr>
              <a:t>Tim</a:t>
            </a:r>
          </a:p>
        </p:txBody>
      </p:sp>
      <p:sp>
        <p:nvSpPr>
          <p:cNvPr id="8" name="Rectangle 7">
            <a:extLst>
              <a:ext uri="{FF2B5EF4-FFF2-40B4-BE49-F238E27FC236}">
                <a16:creationId xmlns:a16="http://schemas.microsoft.com/office/drawing/2014/main" id="{9BF3EF31-C02D-42B9-9D13-B373D7E45868}"/>
              </a:ext>
            </a:extLst>
          </p:cNvPr>
          <p:cNvSpPr/>
          <p:nvPr/>
        </p:nvSpPr>
        <p:spPr>
          <a:xfrm>
            <a:off x="5319714" y="4530725"/>
            <a:ext cx="955675" cy="1327150"/>
          </a:xfrm>
          <a:prstGeom prst="rect">
            <a:avLst/>
          </a:prstGeom>
          <a:noFill/>
          <a:ln w="349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9" name="TextBox 8">
            <a:extLst>
              <a:ext uri="{FF2B5EF4-FFF2-40B4-BE49-F238E27FC236}">
                <a16:creationId xmlns:a16="http://schemas.microsoft.com/office/drawing/2014/main" id="{BB18D33C-2229-4444-ACCD-0D4D049733DF}"/>
              </a:ext>
            </a:extLst>
          </p:cNvPr>
          <p:cNvSpPr txBox="1">
            <a:spLocks noChangeArrowheads="1"/>
          </p:cNvSpPr>
          <p:nvPr/>
        </p:nvSpPr>
        <p:spPr bwMode="auto">
          <a:xfrm>
            <a:off x="5357814" y="4119563"/>
            <a:ext cx="8651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CA" altLang="en-US" sz="2200">
                <a:solidFill>
                  <a:srgbClr val="FF0000"/>
                </a:solidFill>
              </a:rPr>
              <a:t>Sara</a:t>
            </a:r>
          </a:p>
        </p:txBody>
      </p:sp>
      <p:sp>
        <p:nvSpPr>
          <p:cNvPr id="10" name="TextBox 9">
            <a:extLst>
              <a:ext uri="{FF2B5EF4-FFF2-40B4-BE49-F238E27FC236}">
                <a16:creationId xmlns:a16="http://schemas.microsoft.com/office/drawing/2014/main" id="{5897E076-F123-4EF9-B5CD-B885210EC27D}"/>
              </a:ext>
            </a:extLst>
          </p:cNvPr>
          <p:cNvSpPr txBox="1">
            <a:spLocks noChangeArrowheads="1"/>
          </p:cNvSpPr>
          <p:nvPr/>
        </p:nvSpPr>
        <p:spPr bwMode="auto">
          <a:xfrm>
            <a:off x="2255838" y="4132263"/>
            <a:ext cx="8636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CA" altLang="en-US" sz="2200">
                <a:solidFill>
                  <a:srgbClr val="FF0000"/>
                </a:solidFill>
              </a:rPr>
              <a:t>Sam</a:t>
            </a:r>
          </a:p>
        </p:txBody>
      </p:sp>
      <p:sp>
        <p:nvSpPr>
          <p:cNvPr id="11" name="TextBox 10">
            <a:extLst>
              <a:ext uri="{FF2B5EF4-FFF2-40B4-BE49-F238E27FC236}">
                <a16:creationId xmlns:a16="http://schemas.microsoft.com/office/drawing/2014/main" id="{9E3C6C88-D507-4C79-A286-BB035F737D54}"/>
              </a:ext>
            </a:extLst>
          </p:cNvPr>
          <p:cNvSpPr txBox="1">
            <a:spLocks noChangeArrowheads="1"/>
          </p:cNvSpPr>
          <p:nvPr/>
        </p:nvSpPr>
        <p:spPr bwMode="auto">
          <a:xfrm>
            <a:off x="4754563" y="4989514"/>
            <a:ext cx="5715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CA" altLang="en-US" sz="3300">
                <a:solidFill>
                  <a:srgbClr val="FF0000"/>
                </a:solidFill>
              </a:rPr>
              <a:t>+</a:t>
            </a:r>
          </a:p>
        </p:txBody>
      </p:sp>
      <p:sp>
        <p:nvSpPr>
          <p:cNvPr id="12" name="TextBox 11">
            <a:extLst>
              <a:ext uri="{FF2B5EF4-FFF2-40B4-BE49-F238E27FC236}">
                <a16:creationId xmlns:a16="http://schemas.microsoft.com/office/drawing/2014/main" id="{99F3AC4A-7AA3-4F34-9CFF-1803EE19FD39}"/>
              </a:ext>
            </a:extLst>
          </p:cNvPr>
          <p:cNvSpPr txBox="1">
            <a:spLocks noChangeArrowheads="1"/>
          </p:cNvSpPr>
          <p:nvPr/>
        </p:nvSpPr>
        <p:spPr bwMode="auto">
          <a:xfrm>
            <a:off x="6272213" y="5019676"/>
            <a:ext cx="5715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CA" altLang="en-US" sz="3300">
                <a:solidFill>
                  <a:srgbClr val="FF0000"/>
                </a:solidFill>
              </a:rPr>
              <a:t>=</a:t>
            </a:r>
          </a:p>
        </p:txBody>
      </p:sp>
      <p:sp>
        <p:nvSpPr>
          <p:cNvPr id="13" name="TextBox 12">
            <a:extLst>
              <a:ext uri="{FF2B5EF4-FFF2-40B4-BE49-F238E27FC236}">
                <a16:creationId xmlns:a16="http://schemas.microsoft.com/office/drawing/2014/main" id="{B57C52FB-1365-4224-A26E-1CEF4A182000}"/>
              </a:ext>
            </a:extLst>
          </p:cNvPr>
          <p:cNvSpPr txBox="1">
            <a:spLocks noChangeArrowheads="1"/>
          </p:cNvSpPr>
          <p:nvPr/>
        </p:nvSpPr>
        <p:spPr bwMode="auto">
          <a:xfrm>
            <a:off x="6596064" y="5035551"/>
            <a:ext cx="15144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CA" altLang="en-US" sz="3300">
                <a:solidFill>
                  <a:srgbClr val="FF0000"/>
                </a:solidFill>
              </a:rPr>
              <a:t>100%</a:t>
            </a:r>
          </a:p>
        </p:txBody>
      </p:sp>
      <p:sp>
        <p:nvSpPr>
          <p:cNvPr id="15" name="Content Placeholder 2">
            <a:extLst>
              <a:ext uri="{FF2B5EF4-FFF2-40B4-BE49-F238E27FC236}">
                <a16:creationId xmlns:a16="http://schemas.microsoft.com/office/drawing/2014/main" id="{9A6739FC-B7F3-45D8-81F0-6BEF898B0A11}"/>
              </a:ext>
            </a:extLst>
          </p:cNvPr>
          <p:cNvSpPr txBox="1">
            <a:spLocks/>
          </p:cNvSpPr>
          <p:nvPr/>
        </p:nvSpPr>
        <p:spPr bwMode="auto">
          <a:xfrm>
            <a:off x="1620839" y="3195638"/>
            <a:ext cx="8728075"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r>
              <a:rPr lang="en-CA" altLang="en-US" sz="2100"/>
              <a:t>Inside each box is a fraction that represent how much each person completes</a:t>
            </a:r>
          </a:p>
        </p:txBody>
      </p:sp>
      <p:graphicFrame>
        <p:nvGraphicFramePr>
          <p:cNvPr id="16" name="Object 15">
            <a:extLst>
              <a:ext uri="{FF2B5EF4-FFF2-40B4-BE49-F238E27FC236}">
                <a16:creationId xmlns:a16="http://schemas.microsoft.com/office/drawing/2014/main" id="{094DAAC9-2FF0-45A0-B689-46C8C65A1A15}"/>
              </a:ext>
            </a:extLst>
          </p:cNvPr>
          <p:cNvGraphicFramePr>
            <a:graphicFrameLocks noChangeAspect="1"/>
          </p:cNvGraphicFramePr>
          <p:nvPr/>
        </p:nvGraphicFramePr>
        <p:xfrm>
          <a:off x="2466975" y="4506913"/>
          <a:ext cx="547688" cy="1414462"/>
        </p:xfrm>
        <a:graphic>
          <a:graphicData uri="http://schemas.openxmlformats.org/presentationml/2006/ole">
            <mc:AlternateContent xmlns:mc="http://schemas.openxmlformats.org/markup-compatibility/2006">
              <mc:Choice xmlns:v="urn:schemas-microsoft-com:vml" Requires="v">
                <p:oleObj name="Equation" r:id="rId3" imgW="152334" imgH="393529" progId="Equation.DSMT4">
                  <p:embed/>
                </p:oleObj>
              </mc:Choice>
              <mc:Fallback>
                <p:oleObj name="Equation" r:id="rId3" imgW="152334" imgH="393529" progId="Equation.DSMT4">
                  <p:embed/>
                  <p:pic>
                    <p:nvPicPr>
                      <p:cNvPr id="16" name="Object 15">
                        <a:extLst>
                          <a:ext uri="{FF2B5EF4-FFF2-40B4-BE49-F238E27FC236}">
                            <a16:creationId xmlns:a16="http://schemas.microsoft.com/office/drawing/2014/main" id="{094DAAC9-2FF0-45A0-B689-46C8C65A1A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6975" y="4506913"/>
                        <a:ext cx="547688" cy="141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a:extLst>
              <a:ext uri="{FF2B5EF4-FFF2-40B4-BE49-F238E27FC236}">
                <a16:creationId xmlns:a16="http://schemas.microsoft.com/office/drawing/2014/main" id="{9DB9227D-69FD-4466-95DB-2048C4B6C35F}"/>
              </a:ext>
            </a:extLst>
          </p:cNvPr>
          <p:cNvGraphicFramePr>
            <a:graphicFrameLocks noChangeAspect="1"/>
          </p:cNvGraphicFramePr>
          <p:nvPr/>
        </p:nvGraphicFramePr>
        <p:xfrm>
          <a:off x="4056064" y="4503738"/>
          <a:ext cx="503237" cy="1416050"/>
        </p:xfrm>
        <a:graphic>
          <a:graphicData uri="http://schemas.openxmlformats.org/presentationml/2006/ole">
            <mc:AlternateContent xmlns:mc="http://schemas.openxmlformats.org/markup-compatibility/2006">
              <mc:Choice xmlns:v="urn:schemas-microsoft-com:vml" Requires="v">
                <p:oleObj name="Equation" r:id="rId5" imgW="139639" imgH="393529" progId="Equation.DSMT4">
                  <p:embed/>
                </p:oleObj>
              </mc:Choice>
              <mc:Fallback>
                <p:oleObj name="Equation" r:id="rId5" imgW="139639" imgH="393529" progId="Equation.DSMT4">
                  <p:embed/>
                  <p:pic>
                    <p:nvPicPr>
                      <p:cNvPr id="17" name="Object 16">
                        <a:extLst>
                          <a:ext uri="{FF2B5EF4-FFF2-40B4-BE49-F238E27FC236}">
                            <a16:creationId xmlns:a16="http://schemas.microsoft.com/office/drawing/2014/main" id="{9DB9227D-69FD-4466-95DB-2048C4B6C3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56064" y="4503738"/>
                        <a:ext cx="503237"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a:extLst>
              <a:ext uri="{FF2B5EF4-FFF2-40B4-BE49-F238E27FC236}">
                <a16:creationId xmlns:a16="http://schemas.microsoft.com/office/drawing/2014/main" id="{6E776369-284F-4764-8D91-172C185B74F8}"/>
              </a:ext>
            </a:extLst>
          </p:cNvPr>
          <p:cNvGraphicFramePr>
            <a:graphicFrameLocks noChangeAspect="1"/>
          </p:cNvGraphicFramePr>
          <p:nvPr/>
        </p:nvGraphicFramePr>
        <p:xfrm>
          <a:off x="5532439" y="4522788"/>
          <a:ext cx="503237" cy="1416050"/>
        </p:xfrm>
        <a:graphic>
          <a:graphicData uri="http://schemas.openxmlformats.org/presentationml/2006/ole">
            <mc:AlternateContent xmlns:mc="http://schemas.openxmlformats.org/markup-compatibility/2006">
              <mc:Choice xmlns:v="urn:schemas-microsoft-com:vml" Requires="v">
                <p:oleObj name="Equation" r:id="rId7" imgW="139639" imgH="393529" progId="Equation.DSMT4">
                  <p:embed/>
                </p:oleObj>
              </mc:Choice>
              <mc:Fallback>
                <p:oleObj name="Equation" r:id="rId7" imgW="139639" imgH="393529" progId="Equation.DSMT4">
                  <p:embed/>
                  <p:pic>
                    <p:nvPicPr>
                      <p:cNvPr id="18" name="Object 17">
                        <a:extLst>
                          <a:ext uri="{FF2B5EF4-FFF2-40B4-BE49-F238E27FC236}">
                            <a16:creationId xmlns:a16="http://schemas.microsoft.com/office/drawing/2014/main" id="{6E776369-284F-4764-8D91-172C185B74F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32439" y="4522788"/>
                        <a:ext cx="503237"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TextBox 19">
            <a:extLst>
              <a:ext uri="{FF2B5EF4-FFF2-40B4-BE49-F238E27FC236}">
                <a16:creationId xmlns:a16="http://schemas.microsoft.com/office/drawing/2014/main" id="{CD970F22-5F9B-4972-808E-A9CEB8FF9F7C}"/>
              </a:ext>
            </a:extLst>
          </p:cNvPr>
          <p:cNvSpPr txBox="1">
            <a:spLocks noChangeArrowheads="1"/>
          </p:cNvSpPr>
          <p:nvPr/>
        </p:nvSpPr>
        <p:spPr bwMode="auto">
          <a:xfrm>
            <a:off x="1760538" y="5978525"/>
            <a:ext cx="47371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CA" altLang="en-US" sz="2200">
                <a:solidFill>
                  <a:srgbClr val="FF0000"/>
                </a:solidFill>
              </a:rPr>
              <a:t>The denominators are the individual times when working alone </a:t>
            </a:r>
          </a:p>
        </p:txBody>
      </p:sp>
      <p:sp>
        <p:nvSpPr>
          <p:cNvPr id="21" name="TextBox 20">
            <a:extLst>
              <a:ext uri="{FF2B5EF4-FFF2-40B4-BE49-F238E27FC236}">
                <a16:creationId xmlns:a16="http://schemas.microsoft.com/office/drawing/2014/main" id="{ACDA13D7-6121-4A29-81B9-50D2E4A2965F}"/>
              </a:ext>
            </a:extLst>
          </p:cNvPr>
          <p:cNvSpPr txBox="1">
            <a:spLocks noChangeArrowheads="1"/>
          </p:cNvSpPr>
          <p:nvPr/>
        </p:nvSpPr>
        <p:spPr bwMode="auto">
          <a:xfrm>
            <a:off x="7405688" y="4464050"/>
            <a:ext cx="32131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CA" altLang="en-US" sz="2200">
                <a:solidFill>
                  <a:srgbClr val="FF0000"/>
                </a:solidFill>
              </a:rPr>
              <a:t>100% means that the job is complete</a:t>
            </a:r>
          </a:p>
        </p:txBody>
      </p:sp>
      <p:graphicFrame>
        <p:nvGraphicFramePr>
          <p:cNvPr id="22" name="Object 21">
            <a:extLst>
              <a:ext uri="{FF2B5EF4-FFF2-40B4-BE49-F238E27FC236}">
                <a16:creationId xmlns:a16="http://schemas.microsoft.com/office/drawing/2014/main" id="{2A73EC13-9136-46E4-A51E-96C51468F003}"/>
              </a:ext>
            </a:extLst>
          </p:cNvPr>
          <p:cNvGraphicFramePr>
            <a:graphicFrameLocks noChangeAspect="1"/>
          </p:cNvGraphicFramePr>
          <p:nvPr/>
        </p:nvGraphicFramePr>
        <p:xfrm>
          <a:off x="6343651" y="4959351"/>
          <a:ext cx="777875" cy="593725"/>
        </p:xfrm>
        <a:graphic>
          <a:graphicData uri="http://schemas.openxmlformats.org/presentationml/2006/ole">
            <mc:AlternateContent xmlns:mc="http://schemas.openxmlformats.org/markup-compatibility/2006">
              <mc:Choice xmlns:v="urn:schemas-microsoft-com:vml" Requires="v">
                <p:oleObj name="Equation" r:id="rId9" imgW="215619" imgH="164885" progId="Equation.DSMT4">
                  <p:embed/>
                </p:oleObj>
              </mc:Choice>
              <mc:Fallback>
                <p:oleObj name="Equation" r:id="rId9" imgW="215619" imgH="164885" progId="Equation.DSMT4">
                  <p:embed/>
                  <p:pic>
                    <p:nvPicPr>
                      <p:cNvPr id="22" name="Object 21">
                        <a:extLst>
                          <a:ext uri="{FF2B5EF4-FFF2-40B4-BE49-F238E27FC236}">
                            <a16:creationId xmlns:a16="http://schemas.microsoft.com/office/drawing/2014/main" id="{2A73EC13-9136-46E4-A51E-96C51468F00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43651" y="4959351"/>
                        <a:ext cx="77787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 name="Content Placeholder 2">
            <a:extLst>
              <a:ext uri="{FF2B5EF4-FFF2-40B4-BE49-F238E27FC236}">
                <a16:creationId xmlns:a16="http://schemas.microsoft.com/office/drawing/2014/main" id="{B6B06CE5-581B-4EC3-BFF6-B42D6B63D8D3}"/>
              </a:ext>
            </a:extLst>
          </p:cNvPr>
          <p:cNvSpPr txBox="1">
            <a:spLocks/>
          </p:cNvSpPr>
          <p:nvPr/>
        </p:nvSpPr>
        <p:spPr bwMode="auto">
          <a:xfrm>
            <a:off x="1647826" y="3854450"/>
            <a:ext cx="9097963"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r>
              <a:rPr lang="en-CA" altLang="en-US" sz="2100"/>
              <a:t>Let “x” be the time that it takes to complete when working  together</a:t>
            </a:r>
          </a:p>
        </p:txBody>
      </p:sp>
      <p:graphicFrame>
        <p:nvGraphicFramePr>
          <p:cNvPr id="24" name="Object 23">
            <a:extLst>
              <a:ext uri="{FF2B5EF4-FFF2-40B4-BE49-F238E27FC236}">
                <a16:creationId xmlns:a16="http://schemas.microsoft.com/office/drawing/2014/main" id="{16DCC0B3-983B-43C7-AC0C-027DCA573FEB}"/>
              </a:ext>
            </a:extLst>
          </p:cNvPr>
          <p:cNvGraphicFramePr>
            <a:graphicFrameLocks noChangeAspect="1"/>
          </p:cNvGraphicFramePr>
          <p:nvPr/>
        </p:nvGraphicFramePr>
        <p:xfrm>
          <a:off x="2516188" y="4756150"/>
          <a:ext cx="457200" cy="503238"/>
        </p:xfrm>
        <a:graphic>
          <a:graphicData uri="http://schemas.openxmlformats.org/presentationml/2006/ole">
            <mc:AlternateContent xmlns:mc="http://schemas.openxmlformats.org/markup-compatibility/2006">
              <mc:Choice xmlns:v="urn:schemas-microsoft-com:vml" Requires="v">
                <p:oleObj name="Equation" r:id="rId11" imgW="126835" imgH="139518" progId="Equation.DSMT4">
                  <p:embed/>
                </p:oleObj>
              </mc:Choice>
              <mc:Fallback>
                <p:oleObj name="Equation" r:id="rId11" imgW="126835" imgH="139518" progId="Equation.DSMT4">
                  <p:embed/>
                  <p:pic>
                    <p:nvPicPr>
                      <p:cNvPr id="24" name="Object 23">
                        <a:extLst>
                          <a:ext uri="{FF2B5EF4-FFF2-40B4-BE49-F238E27FC236}">
                            <a16:creationId xmlns:a16="http://schemas.microsoft.com/office/drawing/2014/main" id="{16DCC0B3-983B-43C7-AC0C-027DCA573FE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16188" y="4756150"/>
                        <a:ext cx="4572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a:extLst>
              <a:ext uri="{FF2B5EF4-FFF2-40B4-BE49-F238E27FC236}">
                <a16:creationId xmlns:a16="http://schemas.microsoft.com/office/drawing/2014/main" id="{9191AA3A-E03B-49F1-B4B8-F3A7BC3E1245}"/>
              </a:ext>
            </a:extLst>
          </p:cNvPr>
          <p:cNvGraphicFramePr>
            <a:graphicFrameLocks noChangeAspect="1"/>
          </p:cNvGraphicFramePr>
          <p:nvPr/>
        </p:nvGraphicFramePr>
        <p:xfrm>
          <a:off x="4105275" y="4767264"/>
          <a:ext cx="457200" cy="503237"/>
        </p:xfrm>
        <a:graphic>
          <a:graphicData uri="http://schemas.openxmlformats.org/presentationml/2006/ole">
            <mc:AlternateContent xmlns:mc="http://schemas.openxmlformats.org/markup-compatibility/2006">
              <mc:Choice xmlns:v="urn:schemas-microsoft-com:vml" Requires="v">
                <p:oleObj name="Equation" r:id="rId13" imgW="126835" imgH="139518" progId="Equation.DSMT4">
                  <p:embed/>
                </p:oleObj>
              </mc:Choice>
              <mc:Fallback>
                <p:oleObj name="Equation" r:id="rId13" imgW="126835" imgH="139518" progId="Equation.DSMT4">
                  <p:embed/>
                  <p:pic>
                    <p:nvPicPr>
                      <p:cNvPr id="25" name="Object 24">
                        <a:extLst>
                          <a:ext uri="{FF2B5EF4-FFF2-40B4-BE49-F238E27FC236}">
                            <a16:creationId xmlns:a16="http://schemas.microsoft.com/office/drawing/2014/main" id="{9191AA3A-E03B-49F1-B4B8-F3A7BC3E124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05275" y="4767264"/>
                        <a:ext cx="4572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ct 25">
            <a:extLst>
              <a:ext uri="{FF2B5EF4-FFF2-40B4-BE49-F238E27FC236}">
                <a16:creationId xmlns:a16="http://schemas.microsoft.com/office/drawing/2014/main" id="{5D8F36FD-F555-403C-8819-2046E7798671}"/>
              </a:ext>
            </a:extLst>
          </p:cNvPr>
          <p:cNvGraphicFramePr>
            <a:graphicFrameLocks noChangeAspect="1"/>
          </p:cNvGraphicFramePr>
          <p:nvPr/>
        </p:nvGraphicFramePr>
        <p:xfrm>
          <a:off x="5568950" y="4764089"/>
          <a:ext cx="457200" cy="503237"/>
        </p:xfrm>
        <a:graphic>
          <a:graphicData uri="http://schemas.openxmlformats.org/presentationml/2006/ole">
            <mc:AlternateContent xmlns:mc="http://schemas.openxmlformats.org/markup-compatibility/2006">
              <mc:Choice xmlns:v="urn:schemas-microsoft-com:vml" Requires="v">
                <p:oleObj name="Equation" r:id="rId14" imgW="126835" imgH="139518" progId="Equation.DSMT4">
                  <p:embed/>
                </p:oleObj>
              </mc:Choice>
              <mc:Fallback>
                <p:oleObj name="Equation" r:id="rId14" imgW="126835" imgH="139518" progId="Equation.DSMT4">
                  <p:embed/>
                  <p:pic>
                    <p:nvPicPr>
                      <p:cNvPr id="26" name="Object 25">
                        <a:extLst>
                          <a:ext uri="{FF2B5EF4-FFF2-40B4-BE49-F238E27FC236}">
                            <a16:creationId xmlns:a16="http://schemas.microsoft.com/office/drawing/2014/main" id="{5D8F36FD-F555-403C-8819-2046E779867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68950" y="4764089"/>
                        <a:ext cx="4572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 name="TextBox 26">
            <a:extLst>
              <a:ext uri="{FF2B5EF4-FFF2-40B4-BE49-F238E27FC236}">
                <a16:creationId xmlns:a16="http://schemas.microsoft.com/office/drawing/2014/main" id="{710D060F-3E7F-4876-B211-C196BEF1228F}"/>
              </a:ext>
            </a:extLst>
          </p:cNvPr>
          <p:cNvSpPr txBox="1">
            <a:spLocks noChangeArrowheads="1"/>
          </p:cNvSpPr>
          <p:nvPr/>
        </p:nvSpPr>
        <p:spPr bwMode="auto">
          <a:xfrm>
            <a:off x="7086600" y="5848350"/>
            <a:ext cx="24130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CA" altLang="en-US" sz="2200">
                <a:solidFill>
                  <a:srgbClr val="FF0000"/>
                </a:solidFill>
              </a:rPr>
              <a:t>Solve this equation for “x”</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ntr" presetSubtype="0" fill="hold"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nodeType="click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500"/>
                                        <p:tgtEl>
                                          <p:spTgt spid="17"/>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0" presetClass="entr" presetSubtype="0" fill="hold" nodeType="click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500"/>
                                        <p:tgtEl>
                                          <p:spTgt spid="18"/>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500"/>
                                        <p:tgtEl>
                                          <p:spTgt spid="20"/>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fade">
                                      <p:cBhvr>
                                        <p:cTn id="80" dur="500"/>
                                        <p:tgtEl>
                                          <p:spTgt spid="21"/>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10" presetClass="exit" presetSubtype="0" fill="hold" grpId="1" nodeType="clickEffect">
                                  <p:stCondLst>
                                    <p:cond delay="0"/>
                                  </p:stCondLst>
                                  <p:childTnLst>
                                    <p:animEffect transition="out" filter="fade">
                                      <p:cBhvr>
                                        <p:cTn id="84" dur="500"/>
                                        <p:tgtEl>
                                          <p:spTgt spid="13"/>
                                        </p:tgtEl>
                                      </p:cBhvr>
                                    </p:animEffect>
                                    <p:set>
                                      <p:cBhvr>
                                        <p:cTn id="85" dur="1" fill="hold">
                                          <p:stCondLst>
                                            <p:cond delay="499"/>
                                          </p:stCondLst>
                                        </p:cTn>
                                        <p:tgtEl>
                                          <p:spTgt spid="13"/>
                                        </p:tgtEl>
                                        <p:attrNameLst>
                                          <p:attrName>style.visibility</p:attrName>
                                        </p:attrNameLst>
                                      </p:cBhvr>
                                      <p:to>
                                        <p:strVal val="hidden"/>
                                      </p:to>
                                    </p:set>
                                  </p:childTnLst>
                                </p:cTn>
                              </p:par>
                            </p:childTnLst>
                          </p:cTn>
                        </p:par>
                        <p:par>
                          <p:cTn id="86" fill="hold" nodeType="afterGroup">
                            <p:stCondLst>
                              <p:cond delay="500"/>
                            </p:stCondLst>
                            <p:childTnLst>
                              <p:par>
                                <p:cTn id="87" presetID="10" presetClass="entr" presetSubtype="0"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Effect transition="in" filter="fade">
                                      <p:cBhvr>
                                        <p:cTn id="89" dur="500"/>
                                        <p:tgtEl>
                                          <p:spTgt spid="22"/>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fade">
                                      <p:cBhvr>
                                        <p:cTn id="94" dur="500"/>
                                        <p:tgtEl>
                                          <p:spTgt spid="23"/>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10" presetClass="entr" presetSubtype="0" fill="hold" nodeType="clickEffect">
                                  <p:stCondLst>
                                    <p:cond delay="0"/>
                                  </p:stCondLst>
                                  <p:childTnLst>
                                    <p:set>
                                      <p:cBhvr>
                                        <p:cTn id="98" dur="1" fill="hold">
                                          <p:stCondLst>
                                            <p:cond delay="0"/>
                                          </p:stCondLst>
                                        </p:cTn>
                                        <p:tgtEl>
                                          <p:spTgt spid="24"/>
                                        </p:tgtEl>
                                        <p:attrNameLst>
                                          <p:attrName>style.visibility</p:attrName>
                                        </p:attrNameLst>
                                      </p:cBhvr>
                                      <p:to>
                                        <p:strVal val="visible"/>
                                      </p:to>
                                    </p:set>
                                    <p:animEffect transition="in" filter="fade">
                                      <p:cBhvr>
                                        <p:cTn id="99" dur="500"/>
                                        <p:tgtEl>
                                          <p:spTgt spid="24"/>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10" presetClass="entr" presetSubtype="0" fill="hold" nodeType="clickEffect">
                                  <p:stCondLst>
                                    <p:cond delay="0"/>
                                  </p:stCondLst>
                                  <p:childTnLst>
                                    <p:set>
                                      <p:cBhvr>
                                        <p:cTn id="103" dur="1" fill="hold">
                                          <p:stCondLst>
                                            <p:cond delay="0"/>
                                          </p:stCondLst>
                                        </p:cTn>
                                        <p:tgtEl>
                                          <p:spTgt spid="25"/>
                                        </p:tgtEl>
                                        <p:attrNameLst>
                                          <p:attrName>style.visibility</p:attrName>
                                        </p:attrNameLst>
                                      </p:cBhvr>
                                      <p:to>
                                        <p:strVal val="visible"/>
                                      </p:to>
                                    </p:set>
                                    <p:animEffect transition="in" filter="fade">
                                      <p:cBhvr>
                                        <p:cTn id="104" dur="500"/>
                                        <p:tgtEl>
                                          <p:spTgt spid="25"/>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0" presetClass="entr" presetSubtype="0" fill="hold" nodeType="click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500"/>
                                        <p:tgtEl>
                                          <p:spTgt spid="26"/>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8" grpId="0" animBg="1"/>
      <p:bldP spid="9" grpId="0"/>
      <p:bldP spid="10" grpId="0"/>
      <p:bldP spid="11" grpId="0"/>
      <p:bldP spid="12" grpId="0"/>
      <p:bldP spid="13" grpId="0"/>
      <p:bldP spid="13" grpId="1"/>
      <p:bldP spid="15" grpId="0"/>
      <p:bldP spid="20" grpId="0"/>
      <p:bldP spid="21" grpId="0"/>
      <p:bldP spid="23"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3D47F-413E-E082-BB55-513F9B5DD69A}"/>
              </a:ext>
            </a:extLst>
          </p:cNvPr>
          <p:cNvSpPr>
            <a:spLocks noGrp="1"/>
          </p:cNvSpPr>
          <p:nvPr>
            <p:ph type="title"/>
          </p:nvPr>
        </p:nvSpPr>
        <p:spPr>
          <a:xfrm>
            <a:off x="418454" y="274638"/>
            <a:ext cx="10147946" cy="577769"/>
          </a:xfrm>
        </p:spPr>
        <p:txBody>
          <a:bodyPr/>
          <a:lstStyle/>
          <a:p>
            <a:r>
              <a:rPr lang="en-US" dirty="0"/>
              <a:t>Solve for “x”</a:t>
            </a:r>
          </a:p>
        </p:txBody>
      </p:sp>
      <p:graphicFrame>
        <p:nvGraphicFramePr>
          <p:cNvPr id="4" name="Object 3">
            <a:extLst>
              <a:ext uri="{FF2B5EF4-FFF2-40B4-BE49-F238E27FC236}">
                <a16:creationId xmlns:a16="http://schemas.microsoft.com/office/drawing/2014/main" id="{3DC3D178-CFE7-5C53-75B1-04D9AEA1A8E2}"/>
              </a:ext>
            </a:extLst>
          </p:cNvPr>
          <p:cNvGraphicFramePr>
            <a:graphicFrameLocks noChangeAspect="1"/>
          </p:cNvGraphicFramePr>
          <p:nvPr>
            <p:extLst>
              <p:ext uri="{D42A27DB-BD31-4B8C-83A1-F6EECF244321}">
                <p14:modId xmlns:p14="http://schemas.microsoft.com/office/powerpoint/2010/main" val="3927745964"/>
              </p:ext>
            </p:extLst>
          </p:nvPr>
        </p:nvGraphicFramePr>
        <p:xfrm>
          <a:off x="3282817" y="242506"/>
          <a:ext cx="5984688" cy="887681"/>
        </p:xfrm>
        <a:graphic>
          <a:graphicData uri="http://schemas.openxmlformats.org/presentationml/2006/ole">
            <mc:AlternateContent xmlns:mc="http://schemas.openxmlformats.org/markup-compatibility/2006">
              <mc:Choice xmlns:v="urn:schemas-microsoft-com:vml" Requires="v">
                <p:oleObj name="Equation" r:id="rId2" imgW="2654280" imgH="393480" progId="Equation.DSMT4">
                  <p:embed/>
                </p:oleObj>
              </mc:Choice>
              <mc:Fallback>
                <p:oleObj name="Equation" r:id="rId2" imgW="2654280" imgH="393480" progId="Equation.DSMT4">
                  <p:embed/>
                  <p:pic>
                    <p:nvPicPr>
                      <p:cNvPr id="4" name="Object 3">
                        <a:extLst>
                          <a:ext uri="{FF2B5EF4-FFF2-40B4-BE49-F238E27FC236}">
                            <a16:creationId xmlns:a16="http://schemas.microsoft.com/office/drawing/2014/main" id="{3DC3D178-CFE7-5C53-75B1-04D9AEA1A8E2}"/>
                          </a:ext>
                        </a:extLst>
                      </p:cNvPr>
                      <p:cNvPicPr/>
                      <p:nvPr/>
                    </p:nvPicPr>
                    <p:blipFill>
                      <a:blip r:embed="rId3"/>
                      <a:stretch>
                        <a:fillRect/>
                      </a:stretch>
                    </p:blipFill>
                    <p:spPr>
                      <a:xfrm>
                        <a:off x="3282817" y="242506"/>
                        <a:ext cx="5984688" cy="887681"/>
                      </a:xfrm>
                      <a:prstGeom prst="rect">
                        <a:avLst/>
                      </a:prstGeom>
                    </p:spPr>
                  </p:pic>
                </p:oleObj>
              </mc:Fallback>
            </mc:AlternateContent>
          </a:graphicData>
        </a:graphic>
      </p:graphicFrame>
      <p:sp>
        <p:nvSpPr>
          <p:cNvPr id="5" name="Content Placeholder 2">
            <a:extLst>
              <a:ext uri="{FF2B5EF4-FFF2-40B4-BE49-F238E27FC236}">
                <a16:creationId xmlns:a16="http://schemas.microsoft.com/office/drawing/2014/main" id="{4979F6FA-1B59-C73C-05C8-4E21CDEA7C17}"/>
              </a:ext>
            </a:extLst>
          </p:cNvPr>
          <p:cNvSpPr txBox="1">
            <a:spLocks/>
          </p:cNvSpPr>
          <p:nvPr/>
        </p:nvSpPr>
        <p:spPr>
          <a:xfrm>
            <a:off x="399465" y="1433600"/>
            <a:ext cx="9129411" cy="4241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200" dirty="0">
                <a:solidFill>
                  <a:srgbClr val="FF0000"/>
                </a:solidFill>
              </a:rPr>
              <a:t>Hint: Look for values of “x” that can make this equation easier….</a:t>
            </a:r>
          </a:p>
        </p:txBody>
      </p:sp>
      <p:sp>
        <p:nvSpPr>
          <p:cNvPr id="6" name="Content Placeholder 2">
            <a:extLst>
              <a:ext uri="{FF2B5EF4-FFF2-40B4-BE49-F238E27FC236}">
                <a16:creationId xmlns:a16="http://schemas.microsoft.com/office/drawing/2014/main" id="{9ACDB78D-A76B-C768-96CD-9645A50522E1}"/>
              </a:ext>
            </a:extLst>
          </p:cNvPr>
          <p:cNvSpPr txBox="1">
            <a:spLocks/>
          </p:cNvSpPr>
          <p:nvPr/>
        </p:nvSpPr>
        <p:spPr>
          <a:xfrm>
            <a:off x="399465" y="1867051"/>
            <a:ext cx="9129411" cy="4241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200" dirty="0" err="1">
                <a:solidFill>
                  <a:srgbClr val="FF0000"/>
                </a:solidFill>
              </a:rPr>
              <a:t>Ie</a:t>
            </a:r>
            <a:r>
              <a:rPr lang="en-CA" sz="2200" dirty="0">
                <a:solidFill>
                  <a:srgbClr val="FF0000"/>
                </a:solidFill>
              </a:rPr>
              <a:t>: if x = 0, we get an answer…..</a:t>
            </a:r>
          </a:p>
        </p:txBody>
      </p:sp>
      <p:graphicFrame>
        <p:nvGraphicFramePr>
          <p:cNvPr id="7" name="Object 6">
            <a:extLst>
              <a:ext uri="{FF2B5EF4-FFF2-40B4-BE49-F238E27FC236}">
                <a16:creationId xmlns:a16="http://schemas.microsoft.com/office/drawing/2014/main" id="{D7BC9F67-4478-7A27-F180-C5C1BBD09B01}"/>
              </a:ext>
            </a:extLst>
          </p:cNvPr>
          <p:cNvGraphicFramePr>
            <a:graphicFrameLocks noChangeAspect="1"/>
          </p:cNvGraphicFramePr>
          <p:nvPr>
            <p:extLst>
              <p:ext uri="{D42A27DB-BD31-4B8C-83A1-F6EECF244321}">
                <p14:modId xmlns:p14="http://schemas.microsoft.com/office/powerpoint/2010/main" val="1251117377"/>
              </p:ext>
            </p:extLst>
          </p:nvPr>
        </p:nvGraphicFramePr>
        <p:xfrm>
          <a:off x="4964170" y="1885722"/>
          <a:ext cx="4303335" cy="572267"/>
        </p:xfrm>
        <a:graphic>
          <a:graphicData uri="http://schemas.openxmlformats.org/presentationml/2006/ole">
            <mc:AlternateContent xmlns:mc="http://schemas.openxmlformats.org/markup-compatibility/2006">
              <mc:Choice xmlns:v="urn:schemas-microsoft-com:vml" Requires="v">
                <p:oleObj name="Equation" r:id="rId4" imgW="3340080" imgH="444240" progId="Equation.DSMT4">
                  <p:embed/>
                </p:oleObj>
              </mc:Choice>
              <mc:Fallback>
                <p:oleObj name="Equation" r:id="rId4" imgW="3340080" imgH="444240" progId="Equation.DSMT4">
                  <p:embed/>
                  <p:pic>
                    <p:nvPicPr>
                      <p:cNvPr id="7" name="Object 6">
                        <a:extLst>
                          <a:ext uri="{FF2B5EF4-FFF2-40B4-BE49-F238E27FC236}">
                            <a16:creationId xmlns:a16="http://schemas.microsoft.com/office/drawing/2014/main" id="{D7BC9F67-4478-7A27-F180-C5C1BBD09B01}"/>
                          </a:ext>
                        </a:extLst>
                      </p:cNvPr>
                      <p:cNvPicPr/>
                      <p:nvPr/>
                    </p:nvPicPr>
                    <p:blipFill>
                      <a:blip r:embed="rId5"/>
                      <a:stretch>
                        <a:fillRect/>
                      </a:stretch>
                    </p:blipFill>
                    <p:spPr>
                      <a:xfrm>
                        <a:off x="4964170" y="1885722"/>
                        <a:ext cx="4303335" cy="572267"/>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4055B91C-EDA2-4F0A-5272-80141F53E9A6}"/>
              </a:ext>
            </a:extLst>
          </p:cNvPr>
          <p:cNvGraphicFramePr>
            <a:graphicFrameLocks noChangeAspect="1"/>
          </p:cNvGraphicFramePr>
          <p:nvPr>
            <p:extLst>
              <p:ext uri="{D42A27DB-BD31-4B8C-83A1-F6EECF244321}">
                <p14:modId xmlns:p14="http://schemas.microsoft.com/office/powerpoint/2010/main" val="1879953486"/>
              </p:ext>
            </p:extLst>
          </p:nvPr>
        </p:nvGraphicFramePr>
        <p:xfrm>
          <a:off x="5934076" y="2563544"/>
          <a:ext cx="2667000" cy="325437"/>
        </p:xfrm>
        <a:graphic>
          <a:graphicData uri="http://schemas.openxmlformats.org/presentationml/2006/ole">
            <mc:AlternateContent xmlns:mc="http://schemas.openxmlformats.org/markup-compatibility/2006">
              <mc:Choice xmlns:v="urn:schemas-microsoft-com:vml" Requires="v">
                <p:oleObj name="Equation" r:id="rId6" imgW="2070000" imgH="253800" progId="Equation.DSMT4">
                  <p:embed/>
                </p:oleObj>
              </mc:Choice>
              <mc:Fallback>
                <p:oleObj name="Equation" r:id="rId6" imgW="2070000" imgH="253800" progId="Equation.DSMT4">
                  <p:embed/>
                  <p:pic>
                    <p:nvPicPr>
                      <p:cNvPr id="8" name="Object 7">
                        <a:extLst>
                          <a:ext uri="{FF2B5EF4-FFF2-40B4-BE49-F238E27FC236}">
                            <a16:creationId xmlns:a16="http://schemas.microsoft.com/office/drawing/2014/main" id="{4055B91C-EDA2-4F0A-5272-80141F53E9A6}"/>
                          </a:ext>
                        </a:extLst>
                      </p:cNvPr>
                      <p:cNvPicPr/>
                      <p:nvPr/>
                    </p:nvPicPr>
                    <p:blipFill>
                      <a:blip r:embed="rId7"/>
                      <a:stretch>
                        <a:fillRect/>
                      </a:stretch>
                    </p:blipFill>
                    <p:spPr>
                      <a:xfrm>
                        <a:off x="5934076" y="2563544"/>
                        <a:ext cx="2667000" cy="325437"/>
                      </a:xfrm>
                      <a:prstGeom prst="rect">
                        <a:avLst/>
                      </a:prstGeom>
                    </p:spPr>
                  </p:pic>
                </p:oleObj>
              </mc:Fallback>
            </mc:AlternateContent>
          </a:graphicData>
        </a:graphic>
      </p:graphicFrame>
      <p:sp>
        <p:nvSpPr>
          <p:cNvPr id="9" name="Content Placeholder 2">
            <a:extLst>
              <a:ext uri="{FF2B5EF4-FFF2-40B4-BE49-F238E27FC236}">
                <a16:creationId xmlns:a16="http://schemas.microsoft.com/office/drawing/2014/main" id="{874781A9-A610-37D3-64D2-DDEDAE30D93F}"/>
              </a:ext>
            </a:extLst>
          </p:cNvPr>
          <p:cNvSpPr txBox="1">
            <a:spLocks/>
          </p:cNvSpPr>
          <p:nvPr/>
        </p:nvSpPr>
        <p:spPr>
          <a:xfrm>
            <a:off x="418454" y="2988603"/>
            <a:ext cx="9129411" cy="4241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200" dirty="0">
                <a:solidFill>
                  <a:srgbClr val="FF0000"/>
                </a:solidFill>
              </a:rPr>
              <a:t>Hint #2: How can we make this equation easier to work with????</a:t>
            </a:r>
          </a:p>
        </p:txBody>
      </p:sp>
      <p:sp>
        <p:nvSpPr>
          <p:cNvPr id="10" name="Content Placeholder 2">
            <a:extLst>
              <a:ext uri="{FF2B5EF4-FFF2-40B4-BE49-F238E27FC236}">
                <a16:creationId xmlns:a16="http://schemas.microsoft.com/office/drawing/2014/main" id="{D56B50BC-93CD-F28B-9579-8B1DCB9E4356}"/>
              </a:ext>
            </a:extLst>
          </p:cNvPr>
          <p:cNvSpPr txBox="1">
            <a:spLocks/>
          </p:cNvSpPr>
          <p:nvPr/>
        </p:nvSpPr>
        <p:spPr>
          <a:xfrm>
            <a:off x="392626" y="3427719"/>
            <a:ext cx="10998628" cy="7103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200" dirty="0">
                <a:solidFill>
                  <a:srgbClr val="FF0000"/>
                </a:solidFill>
              </a:rPr>
              <a:t>Since we know that x = 0 is an answer, what can we do to the “4” on the right??</a:t>
            </a:r>
          </a:p>
        </p:txBody>
      </p:sp>
      <p:graphicFrame>
        <p:nvGraphicFramePr>
          <p:cNvPr id="11" name="Object 10">
            <a:extLst>
              <a:ext uri="{FF2B5EF4-FFF2-40B4-BE49-F238E27FC236}">
                <a16:creationId xmlns:a16="http://schemas.microsoft.com/office/drawing/2014/main" id="{5F579782-A229-CB03-3F84-C3C82F4032CA}"/>
              </a:ext>
            </a:extLst>
          </p:cNvPr>
          <p:cNvGraphicFramePr>
            <a:graphicFrameLocks noChangeAspect="1"/>
          </p:cNvGraphicFramePr>
          <p:nvPr>
            <p:extLst>
              <p:ext uri="{D42A27DB-BD31-4B8C-83A1-F6EECF244321}">
                <p14:modId xmlns:p14="http://schemas.microsoft.com/office/powerpoint/2010/main" val="1845997422"/>
              </p:ext>
            </p:extLst>
          </p:nvPr>
        </p:nvGraphicFramePr>
        <p:xfrm>
          <a:off x="800746" y="3930875"/>
          <a:ext cx="2472544" cy="465993"/>
        </p:xfrm>
        <a:graphic>
          <a:graphicData uri="http://schemas.openxmlformats.org/presentationml/2006/ole">
            <mc:AlternateContent xmlns:mc="http://schemas.openxmlformats.org/markup-compatibility/2006">
              <mc:Choice xmlns:v="urn:schemas-microsoft-com:vml" Requires="v">
                <p:oleObj name="Equation" r:id="rId8" imgW="876240" imgH="164880" progId="Equation.DSMT4">
                  <p:embed/>
                </p:oleObj>
              </mc:Choice>
              <mc:Fallback>
                <p:oleObj name="Equation" r:id="rId8" imgW="876240" imgH="164880" progId="Equation.DSMT4">
                  <p:embed/>
                  <p:pic>
                    <p:nvPicPr>
                      <p:cNvPr id="11" name="Object 10">
                        <a:extLst>
                          <a:ext uri="{FF2B5EF4-FFF2-40B4-BE49-F238E27FC236}">
                            <a16:creationId xmlns:a16="http://schemas.microsoft.com/office/drawing/2014/main" id="{5F579782-A229-CB03-3F84-C3C82F4032CA}"/>
                          </a:ext>
                        </a:extLst>
                      </p:cNvPr>
                      <p:cNvPicPr/>
                      <p:nvPr/>
                    </p:nvPicPr>
                    <p:blipFill>
                      <a:blip r:embed="rId9"/>
                      <a:stretch>
                        <a:fillRect/>
                      </a:stretch>
                    </p:blipFill>
                    <p:spPr>
                      <a:xfrm>
                        <a:off x="800746" y="3930875"/>
                        <a:ext cx="2472544" cy="465993"/>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89904ACE-BDD7-3157-F19D-FF26969DB88B}"/>
              </a:ext>
            </a:extLst>
          </p:cNvPr>
          <p:cNvGraphicFramePr>
            <a:graphicFrameLocks noChangeAspect="1"/>
          </p:cNvGraphicFramePr>
          <p:nvPr>
            <p:extLst>
              <p:ext uri="{D42A27DB-BD31-4B8C-83A1-F6EECF244321}">
                <p14:modId xmlns:p14="http://schemas.microsoft.com/office/powerpoint/2010/main" val="2849429665"/>
              </p:ext>
            </p:extLst>
          </p:nvPr>
        </p:nvGraphicFramePr>
        <p:xfrm>
          <a:off x="919915" y="4603347"/>
          <a:ext cx="3853563" cy="746160"/>
        </p:xfrm>
        <a:graphic>
          <a:graphicData uri="http://schemas.openxmlformats.org/presentationml/2006/ole">
            <mc:AlternateContent xmlns:mc="http://schemas.openxmlformats.org/markup-compatibility/2006">
              <mc:Choice xmlns:v="urn:schemas-microsoft-com:vml" Requires="v">
                <p:oleObj name="Equation" r:id="rId10" imgW="2031840" imgH="393480" progId="Equation.DSMT4">
                  <p:embed/>
                </p:oleObj>
              </mc:Choice>
              <mc:Fallback>
                <p:oleObj name="Equation" r:id="rId10" imgW="2031840" imgH="393480" progId="Equation.DSMT4">
                  <p:embed/>
                  <p:pic>
                    <p:nvPicPr>
                      <p:cNvPr id="12" name="Object 11">
                        <a:extLst>
                          <a:ext uri="{FF2B5EF4-FFF2-40B4-BE49-F238E27FC236}">
                            <a16:creationId xmlns:a16="http://schemas.microsoft.com/office/drawing/2014/main" id="{89904ACE-BDD7-3157-F19D-FF26969DB88B}"/>
                          </a:ext>
                        </a:extLst>
                      </p:cNvPr>
                      <p:cNvPicPr/>
                      <p:nvPr/>
                    </p:nvPicPr>
                    <p:blipFill>
                      <a:blip r:embed="rId11"/>
                      <a:stretch>
                        <a:fillRect/>
                      </a:stretch>
                    </p:blipFill>
                    <p:spPr>
                      <a:xfrm>
                        <a:off x="919915" y="4603347"/>
                        <a:ext cx="3853563" cy="746160"/>
                      </a:xfrm>
                      <a:prstGeom prst="rect">
                        <a:avLst/>
                      </a:prstGeom>
                    </p:spPr>
                  </p:pic>
                </p:oleObj>
              </mc:Fallback>
            </mc:AlternateContent>
          </a:graphicData>
        </a:graphic>
      </p:graphicFrame>
      <p:sp>
        <p:nvSpPr>
          <p:cNvPr id="13" name="Content Placeholder 2">
            <a:extLst>
              <a:ext uri="{FF2B5EF4-FFF2-40B4-BE49-F238E27FC236}">
                <a16:creationId xmlns:a16="http://schemas.microsoft.com/office/drawing/2014/main" id="{21447D6A-3B2A-2F7D-8239-1B06C8E48979}"/>
              </a:ext>
            </a:extLst>
          </p:cNvPr>
          <p:cNvSpPr txBox="1">
            <a:spLocks/>
          </p:cNvSpPr>
          <p:nvPr/>
        </p:nvSpPr>
        <p:spPr>
          <a:xfrm>
            <a:off x="4989164" y="4523275"/>
            <a:ext cx="4858720" cy="7461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200" dirty="0">
                <a:solidFill>
                  <a:srgbClr val="FF0000"/>
                </a:solidFill>
              </a:rPr>
              <a:t>Make this substitution for “x” and then move it to the right</a:t>
            </a:r>
          </a:p>
        </p:txBody>
      </p:sp>
      <p:graphicFrame>
        <p:nvGraphicFramePr>
          <p:cNvPr id="14" name="Object 13">
            <a:extLst>
              <a:ext uri="{FF2B5EF4-FFF2-40B4-BE49-F238E27FC236}">
                <a16:creationId xmlns:a16="http://schemas.microsoft.com/office/drawing/2014/main" id="{C29FCE47-EBC5-6F52-FF7A-AB34853BA475}"/>
              </a:ext>
            </a:extLst>
          </p:cNvPr>
          <p:cNvGraphicFramePr>
            <a:graphicFrameLocks noChangeAspect="1"/>
          </p:cNvGraphicFramePr>
          <p:nvPr>
            <p:extLst>
              <p:ext uri="{D42A27DB-BD31-4B8C-83A1-F6EECF244321}">
                <p14:modId xmlns:p14="http://schemas.microsoft.com/office/powerpoint/2010/main" val="3709303357"/>
              </p:ext>
            </p:extLst>
          </p:nvPr>
        </p:nvGraphicFramePr>
        <p:xfrm>
          <a:off x="800746" y="5555986"/>
          <a:ext cx="5753100" cy="887413"/>
        </p:xfrm>
        <a:graphic>
          <a:graphicData uri="http://schemas.openxmlformats.org/presentationml/2006/ole">
            <mc:AlternateContent xmlns:mc="http://schemas.openxmlformats.org/markup-compatibility/2006">
              <mc:Choice xmlns:v="urn:schemas-microsoft-com:vml" Requires="v">
                <p:oleObj name="Equation" r:id="rId12" imgW="2552400" imgH="393480" progId="Equation.DSMT4">
                  <p:embed/>
                </p:oleObj>
              </mc:Choice>
              <mc:Fallback>
                <p:oleObj name="Equation" r:id="rId12" imgW="2552400" imgH="393480" progId="Equation.DSMT4">
                  <p:embed/>
                  <p:pic>
                    <p:nvPicPr>
                      <p:cNvPr id="14" name="Object 13">
                        <a:extLst>
                          <a:ext uri="{FF2B5EF4-FFF2-40B4-BE49-F238E27FC236}">
                            <a16:creationId xmlns:a16="http://schemas.microsoft.com/office/drawing/2014/main" id="{C29FCE47-EBC5-6F52-FF7A-AB34853BA475}"/>
                          </a:ext>
                        </a:extLst>
                      </p:cNvPr>
                      <p:cNvPicPr/>
                      <p:nvPr/>
                    </p:nvPicPr>
                    <p:blipFill>
                      <a:blip r:embed="rId13"/>
                      <a:stretch>
                        <a:fillRect/>
                      </a:stretch>
                    </p:blipFill>
                    <p:spPr>
                      <a:xfrm>
                        <a:off x="800746" y="5555986"/>
                        <a:ext cx="5753100" cy="887413"/>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1CA0E595-7902-7977-A125-F3EF3126DB02}"/>
              </a:ext>
            </a:extLst>
          </p:cNvPr>
          <p:cNvGraphicFramePr>
            <a:graphicFrameLocks noChangeAspect="1"/>
          </p:cNvGraphicFramePr>
          <p:nvPr>
            <p:extLst>
              <p:ext uri="{D42A27DB-BD31-4B8C-83A1-F6EECF244321}">
                <p14:modId xmlns:p14="http://schemas.microsoft.com/office/powerpoint/2010/main" val="1024882492"/>
              </p:ext>
            </p:extLst>
          </p:nvPr>
        </p:nvGraphicFramePr>
        <p:xfrm>
          <a:off x="6553846" y="5626629"/>
          <a:ext cx="3419475" cy="746125"/>
        </p:xfrm>
        <a:graphic>
          <a:graphicData uri="http://schemas.openxmlformats.org/presentationml/2006/ole">
            <mc:AlternateContent xmlns:mc="http://schemas.openxmlformats.org/markup-compatibility/2006">
              <mc:Choice xmlns:v="urn:schemas-microsoft-com:vml" Requires="v">
                <p:oleObj name="Equation" r:id="rId14" imgW="1803240" imgH="393480" progId="Equation.DSMT4">
                  <p:embed/>
                </p:oleObj>
              </mc:Choice>
              <mc:Fallback>
                <p:oleObj name="Equation" r:id="rId14" imgW="1803240" imgH="393480" progId="Equation.DSMT4">
                  <p:embed/>
                  <p:pic>
                    <p:nvPicPr>
                      <p:cNvPr id="15" name="Object 14">
                        <a:extLst>
                          <a:ext uri="{FF2B5EF4-FFF2-40B4-BE49-F238E27FC236}">
                            <a16:creationId xmlns:a16="http://schemas.microsoft.com/office/drawing/2014/main" id="{1CA0E595-7902-7977-A125-F3EF3126DB02}"/>
                          </a:ext>
                        </a:extLst>
                      </p:cNvPr>
                      <p:cNvPicPr/>
                      <p:nvPr/>
                    </p:nvPicPr>
                    <p:blipFill>
                      <a:blip r:embed="rId15"/>
                      <a:stretch>
                        <a:fillRect/>
                      </a:stretch>
                    </p:blipFill>
                    <p:spPr>
                      <a:xfrm>
                        <a:off x="6553846" y="5626629"/>
                        <a:ext cx="3419475" cy="746125"/>
                      </a:xfrm>
                      <a:prstGeom prst="rect">
                        <a:avLst/>
                      </a:prstGeom>
                    </p:spPr>
                  </p:pic>
                </p:oleObj>
              </mc:Fallback>
            </mc:AlternateContent>
          </a:graphicData>
        </a:graphic>
      </p:graphicFrame>
    </p:spTree>
    <p:extLst>
      <p:ext uri="{BB962C8B-B14F-4D97-AF65-F5344CB8AC3E}">
        <p14:creationId xmlns:p14="http://schemas.microsoft.com/office/powerpoint/2010/main" val="2542247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fade">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fade">
                                      <p:cBhvr>
                                        <p:cTn id="32" dur="500"/>
                                        <p:tgtEl>
                                          <p:spTgt spid="1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xEl>
                                              <p:pRg st="0" end="0"/>
                                            </p:txEl>
                                          </p:spTgt>
                                        </p:tgtEl>
                                        <p:attrNameLst>
                                          <p:attrName>style.visibility</p:attrName>
                                        </p:attrNameLst>
                                      </p:cBhvr>
                                      <p:to>
                                        <p:strVal val="visible"/>
                                      </p:to>
                                    </p:set>
                                    <p:animEffect transition="in" filter="fade">
                                      <p:cBhvr>
                                        <p:cTn id="47" dur="500"/>
                                        <p:tgtEl>
                                          <p:spTgt spid="13">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9" grpId="0" build="p"/>
      <p:bldP spid="10" grpId="0" build="p"/>
      <p:bldP spid="1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DB02B3F0-4584-2714-C38E-E7233D7B4614}"/>
              </a:ext>
            </a:extLst>
          </p:cNvPr>
          <p:cNvGraphicFramePr>
            <a:graphicFrameLocks noChangeAspect="1"/>
          </p:cNvGraphicFramePr>
          <p:nvPr>
            <p:extLst>
              <p:ext uri="{D42A27DB-BD31-4B8C-83A1-F6EECF244321}">
                <p14:modId xmlns:p14="http://schemas.microsoft.com/office/powerpoint/2010/main" val="3036157051"/>
              </p:ext>
            </p:extLst>
          </p:nvPr>
        </p:nvGraphicFramePr>
        <p:xfrm>
          <a:off x="746502" y="274638"/>
          <a:ext cx="5753100" cy="887413"/>
        </p:xfrm>
        <a:graphic>
          <a:graphicData uri="http://schemas.openxmlformats.org/presentationml/2006/ole">
            <mc:AlternateContent xmlns:mc="http://schemas.openxmlformats.org/markup-compatibility/2006">
              <mc:Choice xmlns:v="urn:schemas-microsoft-com:vml" Requires="v">
                <p:oleObj name="Equation" r:id="rId2" imgW="2552400" imgH="393480" progId="Equation.DSMT4">
                  <p:embed/>
                </p:oleObj>
              </mc:Choice>
              <mc:Fallback>
                <p:oleObj name="Equation" r:id="rId2" imgW="2552400" imgH="393480" progId="Equation.DSMT4">
                  <p:embed/>
                  <p:pic>
                    <p:nvPicPr>
                      <p:cNvPr id="4" name="Object 3">
                        <a:extLst>
                          <a:ext uri="{FF2B5EF4-FFF2-40B4-BE49-F238E27FC236}">
                            <a16:creationId xmlns:a16="http://schemas.microsoft.com/office/drawing/2014/main" id="{DB02B3F0-4584-2714-C38E-E7233D7B4614}"/>
                          </a:ext>
                        </a:extLst>
                      </p:cNvPr>
                      <p:cNvPicPr/>
                      <p:nvPr/>
                    </p:nvPicPr>
                    <p:blipFill>
                      <a:blip r:embed="rId3"/>
                      <a:stretch>
                        <a:fillRect/>
                      </a:stretch>
                    </p:blipFill>
                    <p:spPr>
                      <a:xfrm>
                        <a:off x="746502" y="274638"/>
                        <a:ext cx="5753100" cy="887413"/>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45794B91-E4BD-4133-FD05-35A484F4D1CF}"/>
              </a:ext>
            </a:extLst>
          </p:cNvPr>
          <p:cNvGraphicFramePr>
            <a:graphicFrameLocks noChangeAspect="1"/>
          </p:cNvGraphicFramePr>
          <p:nvPr>
            <p:extLst>
              <p:ext uri="{D42A27DB-BD31-4B8C-83A1-F6EECF244321}">
                <p14:modId xmlns:p14="http://schemas.microsoft.com/office/powerpoint/2010/main" val="3936683218"/>
              </p:ext>
            </p:extLst>
          </p:nvPr>
        </p:nvGraphicFramePr>
        <p:xfrm>
          <a:off x="6499602" y="345281"/>
          <a:ext cx="3419475" cy="746125"/>
        </p:xfrm>
        <a:graphic>
          <a:graphicData uri="http://schemas.openxmlformats.org/presentationml/2006/ole">
            <mc:AlternateContent xmlns:mc="http://schemas.openxmlformats.org/markup-compatibility/2006">
              <mc:Choice xmlns:v="urn:schemas-microsoft-com:vml" Requires="v">
                <p:oleObj name="Equation" r:id="rId4" imgW="1803240" imgH="393480" progId="Equation.DSMT4">
                  <p:embed/>
                </p:oleObj>
              </mc:Choice>
              <mc:Fallback>
                <p:oleObj name="Equation" r:id="rId4" imgW="1803240" imgH="393480" progId="Equation.DSMT4">
                  <p:embed/>
                  <p:pic>
                    <p:nvPicPr>
                      <p:cNvPr id="5" name="Object 4">
                        <a:extLst>
                          <a:ext uri="{FF2B5EF4-FFF2-40B4-BE49-F238E27FC236}">
                            <a16:creationId xmlns:a16="http://schemas.microsoft.com/office/drawing/2014/main" id="{45794B91-E4BD-4133-FD05-35A484F4D1CF}"/>
                          </a:ext>
                        </a:extLst>
                      </p:cNvPr>
                      <p:cNvPicPr/>
                      <p:nvPr/>
                    </p:nvPicPr>
                    <p:blipFill>
                      <a:blip r:embed="rId5"/>
                      <a:stretch>
                        <a:fillRect/>
                      </a:stretch>
                    </p:blipFill>
                    <p:spPr>
                      <a:xfrm>
                        <a:off x="6499602" y="345281"/>
                        <a:ext cx="3419475" cy="746125"/>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92DC068D-3CE7-3914-C95F-B4D2CC57F8F3}"/>
              </a:ext>
            </a:extLst>
          </p:cNvPr>
          <p:cNvGraphicFramePr>
            <a:graphicFrameLocks noChangeAspect="1"/>
          </p:cNvGraphicFramePr>
          <p:nvPr>
            <p:extLst>
              <p:ext uri="{D42A27DB-BD31-4B8C-83A1-F6EECF244321}">
                <p14:modId xmlns:p14="http://schemas.microsoft.com/office/powerpoint/2010/main" val="2365404760"/>
              </p:ext>
            </p:extLst>
          </p:nvPr>
        </p:nvGraphicFramePr>
        <p:xfrm>
          <a:off x="9220660" y="1889556"/>
          <a:ext cx="1457325" cy="457200"/>
        </p:xfrm>
        <a:graphic>
          <a:graphicData uri="http://schemas.openxmlformats.org/presentationml/2006/ole">
            <mc:AlternateContent xmlns:mc="http://schemas.openxmlformats.org/markup-compatibility/2006">
              <mc:Choice xmlns:v="urn:schemas-microsoft-com:vml" Requires="v">
                <p:oleObj name="Equation" r:id="rId6" imgW="647640" imgH="203040" progId="Equation.DSMT4">
                  <p:embed/>
                </p:oleObj>
              </mc:Choice>
              <mc:Fallback>
                <p:oleObj name="Equation" r:id="rId6" imgW="647640" imgH="203040" progId="Equation.DSMT4">
                  <p:embed/>
                  <p:pic>
                    <p:nvPicPr>
                      <p:cNvPr id="6" name="Object 5">
                        <a:extLst>
                          <a:ext uri="{FF2B5EF4-FFF2-40B4-BE49-F238E27FC236}">
                            <a16:creationId xmlns:a16="http://schemas.microsoft.com/office/drawing/2014/main" id="{92DC068D-3CE7-3914-C95F-B4D2CC57F8F3}"/>
                          </a:ext>
                        </a:extLst>
                      </p:cNvPr>
                      <p:cNvPicPr/>
                      <p:nvPr/>
                    </p:nvPicPr>
                    <p:blipFill>
                      <a:blip r:embed="rId7"/>
                      <a:stretch>
                        <a:fillRect/>
                      </a:stretch>
                    </p:blipFill>
                    <p:spPr>
                      <a:xfrm>
                        <a:off x="9220660" y="1889556"/>
                        <a:ext cx="1457325" cy="4572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F0B3005F-3E66-48E3-1F1B-B5D69B45A716}"/>
              </a:ext>
            </a:extLst>
          </p:cNvPr>
          <p:cNvGraphicFramePr>
            <a:graphicFrameLocks noChangeAspect="1"/>
          </p:cNvGraphicFramePr>
          <p:nvPr>
            <p:extLst>
              <p:ext uri="{D42A27DB-BD31-4B8C-83A1-F6EECF244321}">
                <p14:modId xmlns:p14="http://schemas.microsoft.com/office/powerpoint/2010/main" val="3869266803"/>
              </p:ext>
            </p:extLst>
          </p:nvPr>
        </p:nvGraphicFramePr>
        <p:xfrm>
          <a:off x="746502" y="274636"/>
          <a:ext cx="5753100" cy="887413"/>
        </p:xfrm>
        <a:graphic>
          <a:graphicData uri="http://schemas.openxmlformats.org/presentationml/2006/ole">
            <mc:AlternateContent xmlns:mc="http://schemas.openxmlformats.org/markup-compatibility/2006">
              <mc:Choice xmlns:v="urn:schemas-microsoft-com:vml" Requires="v">
                <p:oleObj name="Equation" r:id="rId8" imgW="2552400" imgH="393480" progId="Equation.DSMT4">
                  <p:embed/>
                </p:oleObj>
              </mc:Choice>
              <mc:Fallback>
                <p:oleObj name="Equation" r:id="rId8" imgW="2552400" imgH="393480" progId="Equation.DSMT4">
                  <p:embed/>
                  <p:pic>
                    <p:nvPicPr>
                      <p:cNvPr id="7" name="Object 6">
                        <a:extLst>
                          <a:ext uri="{FF2B5EF4-FFF2-40B4-BE49-F238E27FC236}">
                            <a16:creationId xmlns:a16="http://schemas.microsoft.com/office/drawing/2014/main" id="{F0B3005F-3E66-48E3-1F1B-B5D69B45A716}"/>
                          </a:ext>
                        </a:extLst>
                      </p:cNvPr>
                      <p:cNvPicPr/>
                      <p:nvPr/>
                    </p:nvPicPr>
                    <p:blipFill>
                      <a:blip r:embed="rId3"/>
                      <a:stretch>
                        <a:fillRect/>
                      </a:stretch>
                    </p:blipFill>
                    <p:spPr>
                      <a:xfrm>
                        <a:off x="746502" y="274636"/>
                        <a:ext cx="5753100" cy="887413"/>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347E03AE-57FA-4219-2DBD-608CECCBD075}"/>
              </a:ext>
            </a:extLst>
          </p:cNvPr>
          <p:cNvGraphicFramePr>
            <a:graphicFrameLocks noChangeAspect="1"/>
          </p:cNvGraphicFramePr>
          <p:nvPr>
            <p:extLst>
              <p:ext uri="{D42A27DB-BD31-4B8C-83A1-F6EECF244321}">
                <p14:modId xmlns:p14="http://schemas.microsoft.com/office/powerpoint/2010/main" val="1424748338"/>
              </p:ext>
            </p:extLst>
          </p:nvPr>
        </p:nvGraphicFramePr>
        <p:xfrm>
          <a:off x="264440" y="1690634"/>
          <a:ext cx="2032000" cy="887412"/>
        </p:xfrm>
        <a:graphic>
          <a:graphicData uri="http://schemas.openxmlformats.org/presentationml/2006/ole">
            <mc:AlternateContent xmlns:mc="http://schemas.openxmlformats.org/markup-compatibility/2006">
              <mc:Choice xmlns:v="urn:schemas-microsoft-com:vml" Requires="v">
                <p:oleObj name="Equation" r:id="rId9" imgW="901440" imgH="393480" progId="Equation.DSMT4">
                  <p:embed/>
                </p:oleObj>
              </mc:Choice>
              <mc:Fallback>
                <p:oleObj name="Equation" r:id="rId9" imgW="901440" imgH="393480" progId="Equation.DSMT4">
                  <p:embed/>
                  <p:pic>
                    <p:nvPicPr>
                      <p:cNvPr id="8" name="Object 7">
                        <a:extLst>
                          <a:ext uri="{FF2B5EF4-FFF2-40B4-BE49-F238E27FC236}">
                            <a16:creationId xmlns:a16="http://schemas.microsoft.com/office/drawing/2014/main" id="{347E03AE-57FA-4219-2DBD-608CECCBD075}"/>
                          </a:ext>
                        </a:extLst>
                      </p:cNvPr>
                      <p:cNvPicPr/>
                      <p:nvPr/>
                    </p:nvPicPr>
                    <p:blipFill>
                      <a:blip r:embed="rId10"/>
                      <a:stretch>
                        <a:fillRect/>
                      </a:stretch>
                    </p:blipFill>
                    <p:spPr>
                      <a:xfrm>
                        <a:off x="264440" y="1690634"/>
                        <a:ext cx="2032000" cy="887412"/>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E30804F4-D1D1-DFB1-C8B9-6257CA90034C}"/>
              </a:ext>
            </a:extLst>
          </p:cNvPr>
          <p:cNvGraphicFramePr>
            <a:graphicFrameLocks noChangeAspect="1"/>
          </p:cNvGraphicFramePr>
          <p:nvPr>
            <p:extLst>
              <p:ext uri="{D42A27DB-BD31-4B8C-83A1-F6EECF244321}">
                <p14:modId xmlns:p14="http://schemas.microsoft.com/office/powerpoint/2010/main" val="3326034315"/>
              </p:ext>
            </p:extLst>
          </p:nvPr>
        </p:nvGraphicFramePr>
        <p:xfrm>
          <a:off x="2378347" y="1690634"/>
          <a:ext cx="2032000" cy="887412"/>
        </p:xfrm>
        <a:graphic>
          <a:graphicData uri="http://schemas.openxmlformats.org/presentationml/2006/ole">
            <mc:AlternateContent xmlns:mc="http://schemas.openxmlformats.org/markup-compatibility/2006">
              <mc:Choice xmlns:v="urn:schemas-microsoft-com:vml" Requires="v">
                <p:oleObj name="Equation" r:id="rId11" imgW="901440" imgH="393480" progId="Equation.DSMT4">
                  <p:embed/>
                </p:oleObj>
              </mc:Choice>
              <mc:Fallback>
                <p:oleObj name="Equation" r:id="rId11" imgW="901440" imgH="393480" progId="Equation.DSMT4">
                  <p:embed/>
                  <p:pic>
                    <p:nvPicPr>
                      <p:cNvPr id="9" name="Object 8">
                        <a:extLst>
                          <a:ext uri="{FF2B5EF4-FFF2-40B4-BE49-F238E27FC236}">
                            <a16:creationId xmlns:a16="http://schemas.microsoft.com/office/drawing/2014/main" id="{E30804F4-D1D1-DFB1-C8B9-6257CA90034C}"/>
                          </a:ext>
                        </a:extLst>
                      </p:cNvPr>
                      <p:cNvPicPr/>
                      <p:nvPr/>
                    </p:nvPicPr>
                    <p:blipFill>
                      <a:blip r:embed="rId12"/>
                      <a:stretch>
                        <a:fillRect/>
                      </a:stretch>
                    </p:blipFill>
                    <p:spPr>
                      <a:xfrm>
                        <a:off x="2378347" y="1690634"/>
                        <a:ext cx="2032000" cy="887412"/>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10FA2798-11BB-EA85-6DAF-FF38272C7583}"/>
              </a:ext>
            </a:extLst>
          </p:cNvPr>
          <p:cNvGraphicFramePr>
            <a:graphicFrameLocks noChangeAspect="1"/>
          </p:cNvGraphicFramePr>
          <p:nvPr>
            <p:extLst>
              <p:ext uri="{D42A27DB-BD31-4B8C-83A1-F6EECF244321}">
                <p14:modId xmlns:p14="http://schemas.microsoft.com/office/powerpoint/2010/main" val="92129136"/>
              </p:ext>
            </p:extLst>
          </p:nvPr>
        </p:nvGraphicFramePr>
        <p:xfrm>
          <a:off x="4451698" y="1690688"/>
          <a:ext cx="2347912" cy="887412"/>
        </p:xfrm>
        <a:graphic>
          <a:graphicData uri="http://schemas.openxmlformats.org/presentationml/2006/ole">
            <mc:AlternateContent xmlns:mc="http://schemas.openxmlformats.org/markup-compatibility/2006">
              <mc:Choice xmlns:v="urn:schemas-microsoft-com:vml" Requires="v">
                <p:oleObj name="Equation" r:id="rId13" imgW="1041120" imgH="393480" progId="Equation.DSMT4">
                  <p:embed/>
                </p:oleObj>
              </mc:Choice>
              <mc:Fallback>
                <p:oleObj name="Equation" r:id="rId13" imgW="1041120" imgH="393480" progId="Equation.DSMT4">
                  <p:embed/>
                  <p:pic>
                    <p:nvPicPr>
                      <p:cNvPr id="10" name="Object 9">
                        <a:extLst>
                          <a:ext uri="{FF2B5EF4-FFF2-40B4-BE49-F238E27FC236}">
                            <a16:creationId xmlns:a16="http://schemas.microsoft.com/office/drawing/2014/main" id="{10FA2798-11BB-EA85-6DAF-FF38272C7583}"/>
                          </a:ext>
                        </a:extLst>
                      </p:cNvPr>
                      <p:cNvPicPr/>
                      <p:nvPr/>
                    </p:nvPicPr>
                    <p:blipFill>
                      <a:blip r:embed="rId14"/>
                      <a:stretch>
                        <a:fillRect/>
                      </a:stretch>
                    </p:blipFill>
                    <p:spPr>
                      <a:xfrm>
                        <a:off x="4451698" y="1690688"/>
                        <a:ext cx="2347912" cy="887412"/>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4488D7A1-CEF2-DE51-F3A3-76C10133DC36}"/>
              </a:ext>
            </a:extLst>
          </p:cNvPr>
          <p:cNvGraphicFramePr>
            <a:graphicFrameLocks noChangeAspect="1"/>
          </p:cNvGraphicFramePr>
          <p:nvPr>
            <p:extLst>
              <p:ext uri="{D42A27DB-BD31-4B8C-83A1-F6EECF244321}">
                <p14:modId xmlns:p14="http://schemas.microsoft.com/office/powerpoint/2010/main" val="1388177117"/>
              </p:ext>
            </p:extLst>
          </p:nvPr>
        </p:nvGraphicFramePr>
        <p:xfrm>
          <a:off x="6842763" y="1690742"/>
          <a:ext cx="2347912" cy="887412"/>
        </p:xfrm>
        <a:graphic>
          <a:graphicData uri="http://schemas.openxmlformats.org/presentationml/2006/ole">
            <mc:AlternateContent xmlns:mc="http://schemas.openxmlformats.org/markup-compatibility/2006">
              <mc:Choice xmlns:v="urn:schemas-microsoft-com:vml" Requires="v">
                <p:oleObj name="Equation" r:id="rId15" imgW="1041120" imgH="393480" progId="Equation.DSMT4">
                  <p:embed/>
                </p:oleObj>
              </mc:Choice>
              <mc:Fallback>
                <p:oleObj name="Equation" r:id="rId15" imgW="1041120" imgH="393480" progId="Equation.DSMT4">
                  <p:embed/>
                  <p:pic>
                    <p:nvPicPr>
                      <p:cNvPr id="11" name="Object 10">
                        <a:extLst>
                          <a:ext uri="{FF2B5EF4-FFF2-40B4-BE49-F238E27FC236}">
                            <a16:creationId xmlns:a16="http://schemas.microsoft.com/office/drawing/2014/main" id="{4488D7A1-CEF2-DE51-F3A3-76C10133DC36}"/>
                          </a:ext>
                        </a:extLst>
                      </p:cNvPr>
                      <p:cNvPicPr/>
                      <p:nvPr/>
                    </p:nvPicPr>
                    <p:blipFill>
                      <a:blip r:embed="rId16"/>
                      <a:stretch>
                        <a:fillRect/>
                      </a:stretch>
                    </p:blipFill>
                    <p:spPr>
                      <a:xfrm>
                        <a:off x="6842763" y="1690742"/>
                        <a:ext cx="2347912" cy="887412"/>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1FD21AF1-A2E2-59BF-C6E4-1DE753A74D06}"/>
              </a:ext>
            </a:extLst>
          </p:cNvPr>
          <p:cNvGraphicFramePr>
            <a:graphicFrameLocks noChangeAspect="1"/>
          </p:cNvGraphicFramePr>
          <p:nvPr>
            <p:extLst>
              <p:ext uri="{D42A27DB-BD31-4B8C-83A1-F6EECF244321}">
                <p14:modId xmlns:p14="http://schemas.microsoft.com/office/powerpoint/2010/main" val="3118293762"/>
              </p:ext>
            </p:extLst>
          </p:nvPr>
        </p:nvGraphicFramePr>
        <p:xfrm>
          <a:off x="1691576" y="3106629"/>
          <a:ext cx="1030288" cy="887413"/>
        </p:xfrm>
        <a:graphic>
          <a:graphicData uri="http://schemas.openxmlformats.org/presentationml/2006/ole">
            <mc:AlternateContent xmlns:mc="http://schemas.openxmlformats.org/markup-compatibility/2006">
              <mc:Choice xmlns:v="urn:schemas-microsoft-com:vml" Requires="v">
                <p:oleObj name="Equation" r:id="rId17" imgW="457200" imgH="393480" progId="Equation.DSMT4">
                  <p:embed/>
                </p:oleObj>
              </mc:Choice>
              <mc:Fallback>
                <p:oleObj name="Equation" r:id="rId17" imgW="457200" imgH="393480" progId="Equation.DSMT4">
                  <p:embed/>
                  <p:pic>
                    <p:nvPicPr>
                      <p:cNvPr id="12" name="Object 11">
                        <a:extLst>
                          <a:ext uri="{FF2B5EF4-FFF2-40B4-BE49-F238E27FC236}">
                            <a16:creationId xmlns:a16="http://schemas.microsoft.com/office/drawing/2014/main" id="{1FD21AF1-A2E2-59BF-C6E4-1DE753A74D06}"/>
                          </a:ext>
                        </a:extLst>
                      </p:cNvPr>
                      <p:cNvPicPr/>
                      <p:nvPr/>
                    </p:nvPicPr>
                    <p:blipFill>
                      <a:blip r:embed="rId18"/>
                      <a:stretch>
                        <a:fillRect/>
                      </a:stretch>
                    </p:blipFill>
                    <p:spPr>
                      <a:xfrm>
                        <a:off x="1691576" y="3106629"/>
                        <a:ext cx="1030288" cy="887413"/>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C1116F65-908B-D94F-73DF-BB7EE2F4A77B}"/>
              </a:ext>
            </a:extLst>
          </p:cNvPr>
          <p:cNvGraphicFramePr>
            <a:graphicFrameLocks noChangeAspect="1"/>
          </p:cNvGraphicFramePr>
          <p:nvPr>
            <p:extLst>
              <p:ext uri="{D42A27DB-BD31-4B8C-83A1-F6EECF244321}">
                <p14:modId xmlns:p14="http://schemas.microsoft.com/office/powerpoint/2010/main" val="4222839527"/>
              </p:ext>
            </p:extLst>
          </p:nvPr>
        </p:nvGraphicFramePr>
        <p:xfrm>
          <a:off x="2934669" y="3106629"/>
          <a:ext cx="1058863" cy="887412"/>
        </p:xfrm>
        <a:graphic>
          <a:graphicData uri="http://schemas.openxmlformats.org/presentationml/2006/ole">
            <mc:AlternateContent xmlns:mc="http://schemas.openxmlformats.org/markup-compatibility/2006">
              <mc:Choice xmlns:v="urn:schemas-microsoft-com:vml" Requires="v">
                <p:oleObj name="Equation" r:id="rId19" imgW="469800" imgH="393480" progId="Equation.DSMT4">
                  <p:embed/>
                </p:oleObj>
              </mc:Choice>
              <mc:Fallback>
                <p:oleObj name="Equation" r:id="rId19" imgW="469800" imgH="393480" progId="Equation.DSMT4">
                  <p:embed/>
                  <p:pic>
                    <p:nvPicPr>
                      <p:cNvPr id="13" name="Object 12">
                        <a:extLst>
                          <a:ext uri="{FF2B5EF4-FFF2-40B4-BE49-F238E27FC236}">
                            <a16:creationId xmlns:a16="http://schemas.microsoft.com/office/drawing/2014/main" id="{C1116F65-908B-D94F-73DF-BB7EE2F4A77B}"/>
                          </a:ext>
                        </a:extLst>
                      </p:cNvPr>
                      <p:cNvPicPr/>
                      <p:nvPr/>
                    </p:nvPicPr>
                    <p:blipFill>
                      <a:blip r:embed="rId20"/>
                      <a:stretch>
                        <a:fillRect/>
                      </a:stretch>
                    </p:blipFill>
                    <p:spPr>
                      <a:xfrm>
                        <a:off x="2934669" y="3106629"/>
                        <a:ext cx="1058863" cy="887412"/>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B566F494-39C0-275E-6602-A4D4D7CF11C7}"/>
              </a:ext>
            </a:extLst>
          </p:cNvPr>
          <p:cNvGraphicFramePr>
            <a:graphicFrameLocks noChangeAspect="1"/>
          </p:cNvGraphicFramePr>
          <p:nvPr>
            <p:extLst>
              <p:ext uri="{D42A27DB-BD31-4B8C-83A1-F6EECF244321}">
                <p14:modId xmlns:p14="http://schemas.microsoft.com/office/powerpoint/2010/main" val="1795715457"/>
              </p:ext>
            </p:extLst>
          </p:nvPr>
        </p:nvGraphicFramePr>
        <p:xfrm>
          <a:off x="4106863" y="3106738"/>
          <a:ext cx="1201737" cy="887412"/>
        </p:xfrm>
        <a:graphic>
          <a:graphicData uri="http://schemas.openxmlformats.org/presentationml/2006/ole">
            <mc:AlternateContent xmlns:mc="http://schemas.openxmlformats.org/markup-compatibility/2006">
              <mc:Choice xmlns:v="urn:schemas-microsoft-com:vml" Requires="v">
                <p:oleObj name="Equation" r:id="rId21" imgW="533160" imgH="393480" progId="Equation.DSMT4">
                  <p:embed/>
                </p:oleObj>
              </mc:Choice>
              <mc:Fallback>
                <p:oleObj name="Equation" r:id="rId21" imgW="533160" imgH="393480" progId="Equation.DSMT4">
                  <p:embed/>
                  <p:pic>
                    <p:nvPicPr>
                      <p:cNvPr id="14" name="Object 13">
                        <a:extLst>
                          <a:ext uri="{FF2B5EF4-FFF2-40B4-BE49-F238E27FC236}">
                            <a16:creationId xmlns:a16="http://schemas.microsoft.com/office/drawing/2014/main" id="{B566F494-39C0-275E-6602-A4D4D7CF11C7}"/>
                          </a:ext>
                        </a:extLst>
                      </p:cNvPr>
                      <p:cNvPicPr/>
                      <p:nvPr/>
                    </p:nvPicPr>
                    <p:blipFill>
                      <a:blip r:embed="rId22"/>
                      <a:stretch>
                        <a:fillRect/>
                      </a:stretch>
                    </p:blipFill>
                    <p:spPr>
                      <a:xfrm>
                        <a:off x="4106863" y="3106738"/>
                        <a:ext cx="1201737" cy="887412"/>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3852B6B6-8388-0E27-05D0-FBD69F0CDD88}"/>
              </a:ext>
            </a:extLst>
          </p:cNvPr>
          <p:cNvGraphicFramePr>
            <a:graphicFrameLocks noChangeAspect="1"/>
          </p:cNvGraphicFramePr>
          <p:nvPr>
            <p:extLst>
              <p:ext uri="{D42A27DB-BD31-4B8C-83A1-F6EECF244321}">
                <p14:modId xmlns:p14="http://schemas.microsoft.com/office/powerpoint/2010/main" val="1906015986"/>
              </p:ext>
            </p:extLst>
          </p:nvPr>
        </p:nvGraphicFramePr>
        <p:xfrm>
          <a:off x="5421069" y="3106738"/>
          <a:ext cx="2374900" cy="887412"/>
        </p:xfrm>
        <a:graphic>
          <a:graphicData uri="http://schemas.openxmlformats.org/presentationml/2006/ole">
            <mc:AlternateContent xmlns:mc="http://schemas.openxmlformats.org/markup-compatibility/2006">
              <mc:Choice xmlns:v="urn:schemas-microsoft-com:vml" Requires="v">
                <p:oleObj name="Equation" r:id="rId23" imgW="1054080" imgH="393480" progId="Equation.DSMT4">
                  <p:embed/>
                </p:oleObj>
              </mc:Choice>
              <mc:Fallback>
                <p:oleObj name="Equation" r:id="rId23" imgW="1054080" imgH="393480" progId="Equation.DSMT4">
                  <p:embed/>
                  <p:pic>
                    <p:nvPicPr>
                      <p:cNvPr id="15" name="Object 14">
                        <a:extLst>
                          <a:ext uri="{FF2B5EF4-FFF2-40B4-BE49-F238E27FC236}">
                            <a16:creationId xmlns:a16="http://schemas.microsoft.com/office/drawing/2014/main" id="{3852B6B6-8388-0E27-05D0-FBD69F0CDD88}"/>
                          </a:ext>
                        </a:extLst>
                      </p:cNvPr>
                      <p:cNvPicPr/>
                      <p:nvPr/>
                    </p:nvPicPr>
                    <p:blipFill>
                      <a:blip r:embed="rId24"/>
                      <a:stretch>
                        <a:fillRect/>
                      </a:stretch>
                    </p:blipFill>
                    <p:spPr>
                      <a:xfrm>
                        <a:off x="5421069" y="3106738"/>
                        <a:ext cx="2374900" cy="887412"/>
                      </a:xfrm>
                      <a:prstGeom prst="rect">
                        <a:avLst/>
                      </a:prstGeom>
                    </p:spPr>
                  </p:pic>
                </p:oleObj>
              </mc:Fallback>
            </mc:AlternateContent>
          </a:graphicData>
        </a:graphic>
      </p:graphicFrame>
      <p:sp>
        <p:nvSpPr>
          <p:cNvPr id="16" name="Content Placeholder 2">
            <a:extLst>
              <a:ext uri="{FF2B5EF4-FFF2-40B4-BE49-F238E27FC236}">
                <a16:creationId xmlns:a16="http://schemas.microsoft.com/office/drawing/2014/main" id="{65F1FFB9-CA7B-8138-E7F8-C0A663EF158A}"/>
              </a:ext>
            </a:extLst>
          </p:cNvPr>
          <p:cNvSpPr txBox="1">
            <a:spLocks/>
          </p:cNvSpPr>
          <p:nvPr/>
        </p:nvSpPr>
        <p:spPr>
          <a:xfrm>
            <a:off x="8016719" y="3177490"/>
            <a:ext cx="3602067" cy="7461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200" dirty="0">
                <a:solidFill>
                  <a:srgbClr val="FF0000"/>
                </a:solidFill>
              </a:rPr>
              <a:t>Your equation now becomes easier to solve…</a:t>
            </a:r>
          </a:p>
        </p:txBody>
      </p:sp>
      <p:graphicFrame>
        <p:nvGraphicFramePr>
          <p:cNvPr id="17" name="Object 16">
            <a:extLst>
              <a:ext uri="{FF2B5EF4-FFF2-40B4-BE49-F238E27FC236}">
                <a16:creationId xmlns:a16="http://schemas.microsoft.com/office/drawing/2014/main" id="{1517BADD-F2C2-8C8B-9E86-35783079F23B}"/>
              </a:ext>
            </a:extLst>
          </p:cNvPr>
          <p:cNvGraphicFramePr>
            <a:graphicFrameLocks noChangeAspect="1"/>
          </p:cNvGraphicFramePr>
          <p:nvPr>
            <p:extLst>
              <p:ext uri="{D42A27DB-BD31-4B8C-83A1-F6EECF244321}">
                <p14:modId xmlns:p14="http://schemas.microsoft.com/office/powerpoint/2010/main" val="680041750"/>
              </p:ext>
            </p:extLst>
          </p:nvPr>
        </p:nvGraphicFramePr>
        <p:xfrm>
          <a:off x="2306532" y="4279900"/>
          <a:ext cx="5178425" cy="887413"/>
        </p:xfrm>
        <a:graphic>
          <a:graphicData uri="http://schemas.openxmlformats.org/presentationml/2006/ole">
            <mc:AlternateContent xmlns:mc="http://schemas.openxmlformats.org/markup-compatibility/2006">
              <mc:Choice xmlns:v="urn:schemas-microsoft-com:vml" Requires="v">
                <p:oleObj name="Equation" r:id="rId25" imgW="2298600" imgH="393480" progId="Equation.DSMT4">
                  <p:embed/>
                </p:oleObj>
              </mc:Choice>
              <mc:Fallback>
                <p:oleObj name="Equation" r:id="rId25" imgW="2298600" imgH="393480" progId="Equation.DSMT4">
                  <p:embed/>
                  <p:pic>
                    <p:nvPicPr>
                      <p:cNvPr id="17" name="Object 16">
                        <a:extLst>
                          <a:ext uri="{FF2B5EF4-FFF2-40B4-BE49-F238E27FC236}">
                            <a16:creationId xmlns:a16="http://schemas.microsoft.com/office/drawing/2014/main" id="{1517BADD-F2C2-8C8B-9E86-35783079F23B}"/>
                          </a:ext>
                        </a:extLst>
                      </p:cNvPr>
                      <p:cNvPicPr/>
                      <p:nvPr/>
                    </p:nvPicPr>
                    <p:blipFill>
                      <a:blip r:embed="rId26"/>
                      <a:stretch>
                        <a:fillRect/>
                      </a:stretch>
                    </p:blipFill>
                    <p:spPr>
                      <a:xfrm>
                        <a:off x="2306532" y="4279900"/>
                        <a:ext cx="5178425" cy="887413"/>
                      </a:xfrm>
                      <a:prstGeom prst="rect">
                        <a:avLst/>
                      </a:prstGeom>
                    </p:spPr>
                  </p:pic>
                </p:oleObj>
              </mc:Fallback>
            </mc:AlternateContent>
          </a:graphicData>
        </a:graphic>
      </p:graphicFrame>
      <p:sp>
        <p:nvSpPr>
          <p:cNvPr id="18" name="Content Placeholder 2">
            <a:extLst>
              <a:ext uri="{FF2B5EF4-FFF2-40B4-BE49-F238E27FC236}">
                <a16:creationId xmlns:a16="http://schemas.microsoft.com/office/drawing/2014/main" id="{8FDC64DC-13A6-6DFC-814B-A38E33B609B2}"/>
              </a:ext>
            </a:extLst>
          </p:cNvPr>
          <p:cNvSpPr txBox="1">
            <a:spLocks/>
          </p:cNvSpPr>
          <p:nvPr/>
        </p:nvSpPr>
        <p:spPr>
          <a:xfrm>
            <a:off x="7742916" y="4515509"/>
            <a:ext cx="3602067" cy="7461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A" sz="2200" dirty="0">
                <a:solidFill>
                  <a:srgbClr val="FF0000"/>
                </a:solidFill>
              </a:rPr>
              <a:t>From this point, it’s brute force!!!!</a:t>
            </a:r>
          </a:p>
        </p:txBody>
      </p:sp>
    </p:spTree>
    <p:extLst>
      <p:ext uri="{BB962C8B-B14F-4D97-AF65-F5344CB8AC3E}">
        <p14:creationId xmlns:p14="http://schemas.microsoft.com/office/powerpoint/2010/main" val="2207341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6">
                                            <p:txEl>
                                              <p:pRg st="0" end="0"/>
                                            </p:txEl>
                                          </p:spTgt>
                                        </p:tgtEl>
                                        <p:attrNameLst>
                                          <p:attrName>style.visibility</p:attrName>
                                        </p:attrNameLst>
                                      </p:cBhvr>
                                      <p:to>
                                        <p:strVal val="visible"/>
                                      </p:to>
                                    </p:set>
                                    <p:animEffect transition="in" filter="fade">
                                      <p:cBhvr>
                                        <p:cTn id="67" dur="500"/>
                                        <p:tgtEl>
                                          <p:spTgt spid="16">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5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8">
                                            <p:txEl>
                                              <p:pRg st="0" end="0"/>
                                            </p:txEl>
                                          </p:spTgt>
                                        </p:tgtEl>
                                        <p:attrNameLst>
                                          <p:attrName>style.visibility</p:attrName>
                                        </p:attrNameLst>
                                      </p:cBhvr>
                                      <p:to>
                                        <p:strVal val="visible"/>
                                      </p:to>
                                    </p:set>
                                    <p:animEffect transition="in" filter="fade">
                                      <p:cBhvr>
                                        <p:cTn id="77"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1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a:extLst>
              <a:ext uri="{FF2B5EF4-FFF2-40B4-BE49-F238E27FC236}">
                <a16:creationId xmlns:a16="http://schemas.microsoft.com/office/drawing/2014/main" id="{C1ED13F2-61E8-4D26-9F90-794985329E3D}"/>
              </a:ext>
            </a:extLst>
          </p:cNvPr>
          <p:cNvSpPr>
            <a:spLocks noGrp="1"/>
          </p:cNvSpPr>
          <p:nvPr>
            <p:ph sz="quarter" idx="1"/>
          </p:nvPr>
        </p:nvSpPr>
        <p:spPr>
          <a:xfrm>
            <a:off x="358815" y="133350"/>
            <a:ext cx="11458937" cy="2714022"/>
          </a:xfrm>
        </p:spPr>
        <p:txBody>
          <a:bodyPr/>
          <a:lstStyle/>
          <a:p>
            <a:pPr marL="0" indent="0">
              <a:buNone/>
            </a:pPr>
            <a:r>
              <a:rPr lang="en-CA" altLang="en-US" dirty="0"/>
              <a:t>Together, Larry, Karen, and Stew can do a job in 72minutes.  Individually, Larry takes an hour longer than Stew, and two hours longer than Karen.  </a:t>
            </a:r>
          </a:p>
          <a:p>
            <a:pPr marL="0" indent="0">
              <a:buNone/>
            </a:pPr>
            <a:r>
              <a:rPr lang="en-CA" altLang="en-US" dirty="0"/>
              <a:t>a) How long does it take Larry to do the job by himself? </a:t>
            </a:r>
          </a:p>
          <a:p>
            <a:pPr marL="0" indent="0">
              <a:buNone/>
            </a:pPr>
            <a:r>
              <a:rPr lang="en-CA" altLang="en-US" dirty="0"/>
              <a:t>b) What percentage of the job does each person do?</a:t>
            </a:r>
          </a:p>
          <a:p>
            <a:pPr marL="0" indent="0">
              <a:buNone/>
            </a:pPr>
            <a:r>
              <a:rPr lang="en-CA" altLang="en-US" dirty="0"/>
              <a:t>c) If Karen started 15 minutes late, how long will each person need to work?</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AA335-DED0-155C-5544-9A2ADE870957}"/>
              </a:ext>
            </a:extLst>
          </p:cNvPr>
          <p:cNvSpPr>
            <a:spLocks noGrp="1"/>
          </p:cNvSpPr>
          <p:nvPr>
            <p:ph type="title"/>
          </p:nvPr>
        </p:nvSpPr>
        <p:spPr>
          <a:xfrm>
            <a:off x="355902" y="148471"/>
            <a:ext cx="9956800" cy="581889"/>
          </a:xfrm>
        </p:spPr>
        <p:txBody>
          <a:bodyPr/>
          <a:lstStyle/>
          <a:p>
            <a:r>
              <a:rPr lang="en-US" dirty="0"/>
              <a:t>Speed Time Distance Problems</a:t>
            </a:r>
          </a:p>
        </p:txBody>
      </p:sp>
      <p:sp>
        <p:nvSpPr>
          <p:cNvPr id="3" name="Content Placeholder 2">
            <a:extLst>
              <a:ext uri="{FF2B5EF4-FFF2-40B4-BE49-F238E27FC236}">
                <a16:creationId xmlns:a16="http://schemas.microsoft.com/office/drawing/2014/main" id="{EDCFDFC6-EB29-0EDA-2596-BAC541727AD4}"/>
              </a:ext>
            </a:extLst>
          </p:cNvPr>
          <p:cNvSpPr>
            <a:spLocks noGrp="1"/>
          </p:cNvSpPr>
          <p:nvPr>
            <p:ph sz="quarter" idx="1"/>
          </p:nvPr>
        </p:nvSpPr>
        <p:spPr>
          <a:xfrm>
            <a:off x="185194" y="739440"/>
            <a:ext cx="11821611" cy="2607603"/>
          </a:xfrm>
        </p:spPr>
        <p:txBody>
          <a:bodyPr/>
          <a:lstStyle/>
          <a:p>
            <a:r>
              <a:rPr lang="en-US" sz="2300" dirty="0"/>
              <a:t>Most STD problems involve two vehicles traveling the same distance at the different speeds</a:t>
            </a:r>
          </a:p>
          <a:p>
            <a:r>
              <a:rPr lang="en-US" sz="2300" dirty="0"/>
              <a:t>The speeds of each vehicle are given as comparisons, so set the speed of one them (slower vehicle) as the variable ‘x”</a:t>
            </a:r>
          </a:p>
          <a:p>
            <a:r>
              <a:rPr lang="en-US" sz="2300" dirty="0"/>
              <a:t>Always create a STD chart, write the “time” as a function of “Distance” over “speed”</a:t>
            </a:r>
          </a:p>
          <a:p>
            <a:r>
              <a:rPr lang="en-US" sz="2300" dirty="0"/>
              <a:t>Write your equation using the “time column”</a:t>
            </a:r>
          </a:p>
        </p:txBody>
      </p:sp>
      <p:sp>
        <p:nvSpPr>
          <p:cNvPr id="4" name="Content Placeholder 2">
            <a:extLst>
              <a:ext uri="{FF2B5EF4-FFF2-40B4-BE49-F238E27FC236}">
                <a16:creationId xmlns:a16="http://schemas.microsoft.com/office/drawing/2014/main" id="{1C6D9F79-53FA-1ED3-23A9-FEF60A6ABA9D}"/>
              </a:ext>
            </a:extLst>
          </p:cNvPr>
          <p:cNvSpPr txBox="1">
            <a:spLocks/>
          </p:cNvSpPr>
          <p:nvPr/>
        </p:nvSpPr>
        <p:spPr bwMode="auto">
          <a:xfrm>
            <a:off x="285508" y="3510022"/>
            <a:ext cx="10895636" cy="899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CA" altLang="en-US" dirty="0"/>
              <a:t>Ex: A car can travel 500km at a speed 25km/h faster than a bus.  If car uses 20 minutes less, how fast did each vehicle travel? </a:t>
            </a:r>
          </a:p>
        </p:txBody>
      </p:sp>
      <p:cxnSp>
        <p:nvCxnSpPr>
          <p:cNvPr id="5" name="Straight Connector 4">
            <a:extLst>
              <a:ext uri="{FF2B5EF4-FFF2-40B4-BE49-F238E27FC236}">
                <a16:creationId xmlns:a16="http://schemas.microsoft.com/office/drawing/2014/main" id="{06D104D2-DA4C-CFC1-E7EE-9CC62633F264}"/>
              </a:ext>
            </a:extLst>
          </p:cNvPr>
          <p:cNvCxnSpPr/>
          <p:nvPr/>
        </p:nvCxnSpPr>
        <p:spPr>
          <a:xfrm>
            <a:off x="873427" y="4929510"/>
            <a:ext cx="4927600" cy="1587"/>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graphicFrame>
        <p:nvGraphicFramePr>
          <p:cNvPr id="6" name="Object 9">
            <a:extLst>
              <a:ext uri="{FF2B5EF4-FFF2-40B4-BE49-F238E27FC236}">
                <a16:creationId xmlns:a16="http://schemas.microsoft.com/office/drawing/2014/main" id="{899DB2CE-AF1E-2186-573C-3586BB9B91CC}"/>
              </a:ext>
            </a:extLst>
          </p:cNvPr>
          <p:cNvGraphicFramePr>
            <a:graphicFrameLocks noChangeAspect="1"/>
          </p:cNvGraphicFramePr>
          <p:nvPr>
            <p:extLst>
              <p:ext uri="{D42A27DB-BD31-4B8C-83A1-F6EECF244321}">
                <p14:modId xmlns:p14="http://schemas.microsoft.com/office/powerpoint/2010/main" val="1064109791"/>
              </p:ext>
            </p:extLst>
          </p:nvPr>
        </p:nvGraphicFramePr>
        <p:xfrm>
          <a:off x="1094090" y="4578672"/>
          <a:ext cx="1135063" cy="288925"/>
        </p:xfrm>
        <a:graphic>
          <a:graphicData uri="http://schemas.openxmlformats.org/presentationml/2006/ole">
            <mc:AlternateContent xmlns:mc="http://schemas.openxmlformats.org/markup-compatibility/2006">
              <mc:Choice xmlns:v="urn:schemas-microsoft-com:vml" Requires="v">
                <p:oleObj name="Equation" r:id="rId2" imgW="698197" imgH="177723" progId="Equation.DSMT4">
                  <p:embed/>
                </p:oleObj>
              </mc:Choice>
              <mc:Fallback>
                <p:oleObj name="Equation" r:id="rId2" imgW="698197" imgH="177723" progId="Equation.DSMT4">
                  <p:embed/>
                  <p:pic>
                    <p:nvPicPr>
                      <p:cNvPr id="6" name="Object 9">
                        <a:extLst>
                          <a:ext uri="{FF2B5EF4-FFF2-40B4-BE49-F238E27FC236}">
                            <a16:creationId xmlns:a16="http://schemas.microsoft.com/office/drawing/2014/main" id="{899DB2CE-AF1E-2186-573C-3586BB9B91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4090" y="4578672"/>
                        <a:ext cx="1135063"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12">
            <a:extLst>
              <a:ext uri="{FF2B5EF4-FFF2-40B4-BE49-F238E27FC236}">
                <a16:creationId xmlns:a16="http://schemas.microsoft.com/office/drawing/2014/main" id="{59971D67-00C4-BBEE-808B-833D66EE64B6}"/>
              </a:ext>
            </a:extLst>
          </p:cNvPr>
          <p:cNvGraphicFramePr>
            <a:graphicFrameLocks noChangeAspect="1"/>
          </p:cNvGraphicFramePr>
          <p:nvPr>
            <p:extLst>
              <p:ext uri="{D42A27DB-BD31-4B8C-83A1-F6EECF244321}">
                <p14:modId xmlns:p14="http://schemas.microsoft.com/office/powerpoint/2010/main" val="2140045315"/>
              </p:ext>
            </p:extLst>
          </p:nvPr>
        </p:nvGraphicFramePr>
        <p:xfrm>
          <a:off x="2883203" y="4551685"/>
          <a:ext cx="846137" cy="350837"/>
        </p:xfrm>
        <a:graphic>
          <a:graphicData uri="http://schemas.openxmlformats.org/presentationml/2006/ole">
            <mc:AlternateContent xmlns:mc="http://schemas.openxmlformats.org/markup-compatibility/2006">
              <mc:Choice xmlns:v="urn:schemas-microsoft-com:vml" Requires="v">
                <p:oleObj name="Equation" r:id="rId4" imgW="520474" imgH="215806" progId="Equation.DSMT4">
                  <p:embed/>
                </p:oleObj>
              </mc:Choice>
              <mc:Fallback>
                <p:oleObj name="Equation" r:id="rId4" imgW="520474" imgH="215806" progId="Equation.DSMT4">
                  <p:embed/>
                  <p:pic>
                    <p:nvPicPr>
                      <p:cNvPr id="7" name="Object 12">
                        <a:extLst>
                          <a:ext uri="{FF2B5EF4-FFF2-40B4-BE49-F238E27FC236}">
                            <a16:creationId xmlns:a16="http://schemas.microsoft.com/office/drawing/2014/main" id="{59971D67-00C4-BBEE-808B-833D66EE64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3203" y="4551685"/>
                        <a:ext cx="846137" cy="350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17">
            <a:extLst>
              <a:ext uri="{FF2B5EF4-FFF2-40B4-BE49-F238E27FC236}">
                <a16:creationId xmlns:a16="http://schemas.microsoft.com/office/drawing/2014/main" id="{3C5F5E66-1CF4-65BF-37CC-D46D4A0D0760}"/>
              </a:ext>
            </a:extLst>
          </p:cNvPr>
          <p:cNvGraphicFramePr>
            <a:graphicFrameLocks noChangeAspect="1"/>
          </p:cNvGraphicFramePr>
          <p:nvPr>
            <p:extLst>
              <p:ext uri="{D42A27DB-BD31-4B8C-83A1-F6EECF244321}">
                <p14:modId xmlns:p14="http://schemas.microsoft.com/office/powerpoint/2010/main" val="3979978604"/>
              </p:ext>
            </p:extLst>
          </p:nvPr>
        </p:nvGraphicFramePr>
        <p:xfrm>
          <a:off x="4740578" y="4618360"/>
          <a:ext cx="701675" cy="288925"/>
        </p:xfrm>
        <a:graphic>
          <a:graphicData uri="http://schemas.openxmlformats.org/presentationml/2006/ole">
            <mc:AlternateContent xmlns:mc="http://schemas.openxmlformats.org/markup-compatibility/2006">
              <mc:Choice xmlns:v="urn:schemas-microsoft-com:vml" Requires="v">
                <p:oleObj name="Equation" r:id="rId6" imgW="431425" imgH="177646" progId="Equation.DSMT4">
                  <p:embed/>
                </p:oleObj>
              </mc:Choice>
              <mc:Fallback>
                <p:oleObj name="Equation" r:id="rId6" imgW="431425" imgH="177646" progId="Equation.DSMT4">
                  <p:embed/>
                  <p:pic>
                    <p:nvPicPr>
                      <p:cNvPr id="8" name="Object 17">
                        <a:extLst>
                          <a:ext uri="{FF2B5EF4-FFF2-40B4-BE49-F238E27FC236}">
                            <a16:creationId xmlns:a16="http://schemas.microsoft.com/office/drawing/2014/main" id="{3C5F5E66-1CF4-65BF-37CC-D46D4A0D076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40578" y="4618360"/>
                        <a:ext cx="701675"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9" name="Group 8">
            <a:extLst>
              <a:ext uri="{FF2B5EF4-FFF2-40B4-BE49-F238E27FC236}">
                <a16:creationId xmlns:a16="http://schemas.microsoft.com/office/drawing/2014/main" id="{56E3C2B3-7347-2179-31EB-5B36DDBA5BD5}"/>
              </a:ext>
            </a:extLst>
          </p:cNvPr>
          <p:cNvGrpSpPr>
            <a:grpSpLocks/>
          </p:cNvGrpSpPr>
          <p:nvPr/>
        </p:nvGrpSpPr>
        <p:grpSpPr bwMode="auto">
          <a:xfrm>
            <a:off x="868664" y="4623121"/>
            <a:ext cx="4933950" cy="1803400"/>
            <a:chOff x="1056395" y="3680631"/>
            <a:chExt cx="4933950" cy="1803400"/>
          </a:xfrm>
        </p:grpSpPr>
        <p:cxnSp>
          <p:nvCxnSpPr>
            <p:cNvPr id="10" name="Straight Connector 9">
              <a:extLst>
                <a:ext uri="{FF2B5EF4-FFF2-40B4-BE49-F238E27FC236}">
                  <a16:creationId xmlns:a16="http://schemas.microsoft.com/office/drawing/2014/main" id="{B3DE602F-1599-E481-E15E-F613946CA578}"/>
                </a:ext>
              </a:extLst>
            </p:cNvPr>
            <p:cNvCxnSpPr/>
            <p:nvPr/>
          </p:nvCxnSpPr>
          <p:spPr>
            <a:xfrm rot="5400000">
              <a:off x="164220" y="4572806"/>
              <a:ext cx="1787525" cy="3175"/>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7B220CA-47A7-5873-FB1A-693111A57626}"/>
                </a:ext>
              </a:extLst>
            </p:cNvPr>
            <p:cNvCxnSpPr/>
            <p:nvPr/>
          </p:nvCxnSpPr>
          <p:spPr>
            <a:xfrm rot="16200000" flipH="1">
              <a:off x="1740607" y="4571219"/>
              <a:ext cx="1787525" cy="635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901D11F-4415-DA55-AB60-DD785BC71886}"/>
                </a:ext>
              </a:extLst>
            </p:cNvPr>
            <p:cNvCxnSpPr/>
            <p:nvPr/>
          </p:nvCxnSpPr>
          <p:spPr>
            <a:xfrm rot="5400000">
              <a:off x="3658308" y="4580743"/>
              <a:ext cx="1803400" cy="3175"/>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DB919F4-2933-7E6B-41A2-6E0D94D54436}"/>
                </a:ext>
              </a:extLst>
            </p:cNvPr>
            <p:cNvCxnSpPr/>
            <p:nvPr/>
          </p:nvCxnSpPr>
          <p:spPr>
            <a:xfrm rot="5400000">
              <a:off x="5093407" y="4571219"/>
              <a:ext cx="1787525" cy="635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84024CB-1F36-591A-5577-E0D79FCFD7A3}"/>
                </a:ext>
              </a:extLst>
            </p:cNvPr>
            <p:cNvCxnSpPr/>
            <p:nvPr/>
          </p:nvCxnSpPr>
          <p:spPr>
            <a:xfrm>
              <a:off x="1059570" y="4691869"/>
              <a:ext cx="4927600" cy="1587"/>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0842F15-2200-0B69-1DF9-17F8E3D9E3CD}"/>
                </a:ext>
              </a:extLst>
            </p:cNvPr>
            <p:cNvCxnSpPr/>
            <p:nvPr/>
          </p:nvCxnSpPr>
          <p:spPr>
            <a:xfrm>
              <a:off x="1059570" y="5474506"/>
              <a:ext cx="4927600" cy="1588"/>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grpSp>
      <p:graphicFrame>
        <p:nvGraphicFramePr>
          <p:cNvPr id="16" name="Object 4">
            <a:extLst>
              <a:ext uri="{FF2B5EF4-FFF2-40B4-BE49-F238E27FC236}">
                <a16:creationId xmlns:a16="http://schemas.microsoft.com/office/drawing/2014/main" id="{40279333-4B1E-9D5C-E27A-AD14154CDED4}"/>
              </a:ext>
            </a:extLst>
          </p:cNvPr>
          <p:cNvGraphicFramePr>
            <a:graphicFrameLocks noChangeAspect="1"/>
          </p:cNvGraphicFramePr>
          <p:nvPr>
            <p:extLst>
              <p:ext uri="{D42A27DB-BD31-4B8C-83A1-F6EECF244321}">
                <p14:modId xmlns:p14="http://schemas.microsoft.com/office/powerpoint/2010/main" val="1830028313"/>
              </p:ext>
            </p:extLst>
          </p:nvPr>
        </p:nvGraphicFramePr>
        <p:xfrm>
          <a:off x="200328" y="5083497"/>
          <a:ext cx="604837" cy="354013"/>
        </p:xfrm>
        <a:graphic>
          <a:graphicData uri="http://schemas.openxmlformats.org/presentationml/2006/ole">
            <mc:AlternateContent xmlns:mc="http://schemas.openxmlformats.org/markup-compatibility/2006">
              <mc:Choice xmlns:v="urn:schemas-microsoft-com:vml" Requires="v">
                <p:oleObj name="Equation" r:id="rId8" imgW="304404" imgH="177569" progId="Equation.DSMT4">
                  <p:embed/>
                </p:oleObj>
              </mc:Choice>
              <mc:Fallback>
                <p:oleObj name="Equation" r:id="rId8" imgW="304404" imgH="177569" progId="Equation.DSMT4">
                  <p:embed/>
                  <p:pic>
                    <p:nvPicPr>
                      <p:cNvPr id="16" name="Object 4">
                        <a:extLst>
                          <a:ext uri="{FF2B5EF4-FFF2-40B4-BE49-F238E27FC236}">
                            <a16:creationId xmlns:a16="http://schemas.microsoft.com/office/drawing/2014/main" id="{40279333-4B1E-9D5C-E27A-AD14154CDED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0328" y="5083497"/>
                        <a:ext cx="604837" cy="354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 name="Object 5">
            <a:extLst>
              <a:ext uri="{FF2B5EF4-FFF2-40B4-BE49-F238E27FC236}">
                <a16:creationId xmlns:a16="http://schemas.microsoft.com/office/drawing/2014/main" id="{CAD2B9A8-2FE6-95D9-EB17-F32BA8C9E780}"/>
              </a:ext>
            </a:extLst>
          </p:cNvPr>
          <p:cNvGraphicFramePr>
            <a:graphicFrameLocks noChangeAspect="1"/>
          </p:cNvGraphicFramePr>
          <p:nvPr>
            <p:extLst>
              <p:ext uri="{D42A27DB-BD31-4B8C-83A1-F6EECF244321}">
                <p14:modId xmlns:p14="http://schemas.microsoft.com/office/powerpoint/2010/main" val="1896655354"/>
              </p:ext>
            </p:extLst>
          </p:nvPr>
        </p:nvGraphicFramePr>
        <p:xfrm>
          <a:off x="238125" y="5859463"/>
          <a:ext cx="520700" cy="304800"/>
        </p:xfrm>
        <a:graphic>
          <a:graphicData uri="http://schemas.openxmlformats.org/presentationml/2006/ole">
            <mc:AlternateContent xmlns:mc="http://schemas.openxmlformats.org/markup-compatibility/2006">
              <mc:Choice xmlns:v="urn:schemas-microsoft-com:vml" Requires="v">
                <p:oleObj name="Equation" r:id="rId10" imgW="304560" imgH="177480" progId="Equation.DSMT4">
                  <p:embed/>
                </p:oleObj>
              </mc:Choice>
              <mc:Fallback>
                <p:oleObj name="Equation" r:id="rId10" imgW="304560" imgH="177480" progId="Equation.DSMT4">
                  <p:embed/>
                  <p:pic>
                    <p:nvPicPr>
                      <p:cNvPr id="17" name="Object 5">
                        <a:extLst>
                          <a:ext uri="{FF2B5EF4-FFF2-40B4-BE49-F238E27FC236}">
                            <a16:creationId xmlns:a16="http://schemas.microsoft.com/office/drawing/2014/main" id="{CAD2B9A8-2FE6-95D9-EB17-F32BA8C9E780}"/>
                          </a:ext>
                        </a:extLst>
                      </p:cNvPr>
                      <p:cNvPicPr>
                        <a:picLocks noChangeAspect="1" noChangeArrowheads="1"/>
                      </p:cNvPicPr>
                      <p:nvPr/>
                    </p:nvPicPr>
                    <p:blipFill>
                      <a:blip r:embed="rId11"/>
                      <a:srcRect/>
                      <a:stretch>
                        <a:fillRect/>
                      </a:stretch>
                    </p:blipFill>
                    <p:spPr bwMode="auto">
                      <a:xfrm>
                        <a:off x="238125" y="5859463"/>
                        <a:ext cx="520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0">
            <a:extLst>
              <a:ext uri="{FF2B5EF4-FFF2-40B4-BE49-F238E27FC236}">
                <a16:creationId xmlns:a16="http://schemas.microsoft.com/office/drawing/2014/main" id="{5341ACBD-07CF-BAF2-0CDA-D520EF028E70}"/>
              </a:ext>
            </a:extLst>
          </p:cNvPr>
          <p:cNvGraphicFramePr>
            <a:graphicFrameLocks noChangeAspect="1"/>
          </p:cNvGraphicFramePr>
          <p:nvPr>
            <p:extLst>
              <p:ext uri="{D42A27DB-BD31-4B8C-83A1-F6EECF244321}">
                <p14:modId xmlns:p14="http://schemas.microsoft.com/office/powerpoint/2010/main" val="1055285729"/>
              </p:ext>
            </p:extLst>
          </p:nvPr>
        </p:nvGraphicFramePr>
        <p:xfrm>
          <a:off x="1243013" y="5103813"/>
          <a:ext cx="784225" cy="309562"/>
        </p:xfrm>
        <a:graphic>
          <a:graphicData uri="http://schemas.openxmlformats.org/presentationml/2006/ole">
            <mc:AlternateContent xmlns:mc="http://schemas.openxmlformats.org/markup-compatibility/2006">
              <mc:Choice xmlns:v="urn:schemas-microsoft-com:vml" Requires="v">
                <p:oleObj name="Equation" r:id="rId12" imgW="482400" imgH="190440" progId="Equation.DSMT4">
                  <p:embed/>
                </p:oleObj>
              </mc:Choice>
              <mc:Fallback>
                <p:oleObj name="Equation" r:id="rId12" imgW="482400" imgH="190440" progId="Equation.DSMT4">
                  <p:embed/>
                  <p:pic>
                    <p:nvPicPr>
                      <p:cNvPr id="18" name="Object 10">
                        <a:extLst>
                          <a:ext uri="{FF2B5EF4-FFF2-40B4-BE49-F238E27FC236}">
                            <a16:creationId xmlns:a16="http://schemas.microsoft.com/office/drawing/2014/main" id="{5341ACBD-07CF-BAF2-0CDA-D520EF028E70}"/>
                          </a:ext>
                        </a:extLst>
                      </p:cNvPr>
                      <p:cNvPicPr>
                        <a:picLocks noChangeAspect="1" noChangeArrowheads="1"/>
                      </p:cNvPicPr>
                      <p:nvPr/>
                    </p:nvPicPr>
                    <p:blipFill>
                      <a:blip r:embed="rId13"/>
                      <a:srcRect/>
                      <a:stretch>
                        <a:fillRect/>
                      </a:stretch>
                    </p:blipFill>
                    <p:spPr bwMode="auto">
                      <a:xfrm>
                        <a:off x="1243013" y="5103813"/>
                        <a:ext cx="784225" cy="309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 name="Object 11">
            <a:extLst>
              <a:ext uri="{FF2B5EF4-FFF2-40B4-BE49-F238E27FC236}">
                <a16:creationId xmlns:a16="http://schemas.microsoft.com/office/drawing/2014/main" id="{6AA263F4-D8A8-7303-44F9-10277E4D2F3F}"/>
              </a:ext>
            </a:extLst>
          </p:cNvPr>
          <p:cNvGraphicFramePr>
            <a:graphicFrameLocks noChangeAspect="1"/>
          </p:cNvGraphicFramePr>
          <p:nvPr>
            <p:extLst>
              <p:ext uri="{D42A27DB-BD31-4B8C-83A1-F6EECF244321}">
                <p14:modId xmlns:p14="http://schemas.microsoft.com/office/powerpoint/2010/main" val="2272242242"/>
              </p:ext>
            </p:extLst>
          </p:nvPr>
        </p:nvGraphicFramePr>
        <p:xfrm>
          <a:off x="1227138" y="5899150"/>
          <a:ext cx="784225" cy="309563"/>
        </p:xfrm>
        <a:graphic>
          <a:graphicData uri="http://schemas.openxmlformats.org/presentationml/2006/ole">
            <mc:AlternateContent xmlns:mc="http://schemas.openxmlformats.org/markup-compatibility/2006">
              <mc:Choice xmlns:v="urn:schemas-microsoft-com:vml" Requires="v">
                <p:oleObj name="Equation" r:id="rId14" imgW="482400" imgH="190440" progId="Equation.DSMT4">
                  <p:embed/>
                </p:oleObj>
              </mc:Choice>
              <mc:Fallback>
                <p:oleObj name="Equation" r:id="rId14" imgW="482400" imgH="190440" progId="Equation.DSMT4">
                  <p:embed/>
                  <p:pic>
                    <p:nvPicPr>
                      <p:cNvPr id="19" name="Object 11">
                        <a:extLst>
                          <a:ext uri="{FF2B5EF4-FFF2-40B4-BE49-F238E27FC236}">
                            <a16:creationId xmlns:a16="http://schemas.microsoft.com/office/drawing/2014/main" id="{6AA263F4-D8A8-7303-44F9-10277E4D2F3F}"/>
                          </a:ext>
                        </a:extLst>
                      </p:cNvPr>
                      <p:cNvPicPr>
                        <a:picLocks noChangeAspect="1" noChangeArrowheads="1"/>
                      </p:cNvPicPr>
                      <p:nvPr/>
                    </p:nvPicPr>
                    <p:blipFill>
                      <a:blip r:embed="rId15"/>
                      <a:srcRect/>
                      <a:stretch>
                        <a:fillRect/>
                      </a:stretch>
                    </p:blipFill>
                    <p:spPr bwMode="auto">
                      <a:xfrm>
                        <a:off x="1227138" y="5899150"/>
                        <a:ext cx="784225" cy="309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 name="Object 13">
            <a:extLst>
              <a:ext uri="{FF2B5EF4-FFF2-40B4-BE49-F238E27FC236}">
                <a16:creationId xmlns:a16="http://schemas.microsoft.com/office/drawing/2014/main" id="{9CD0BAB2-DD4C-C793-2A78-FA1E2CDDE705}"/>
              </a:ext>
            </a:extLst>
          </p:cNvPr>
          <p:cNvGraphicFramePr>
            <a:graphicFrameLocks noChangeAspect="1"/>
          </p:cNvGraphicFramePr>
          <p:nvPr>
            <p:extLst>
              <p:ext uri="{D42A27DB-BD31-4B8C-83A1-F6EECF244321}">
                <p14:modId xmlns:p14="http://schemas.microsoft.com/office/powerpoint/2010/main" val="3460503343"/>
              </p:ext>
            </p:extLst>
          </p:nvPr>
        </p:nvGraphicFramePr>
        <p:xfrm>
          <a:off x="2889553" y="5842322"/>
          <a:ext cx="1011237" cy="309563"/>
        </p:xfrm>
        <a:graphic>
          <a:graphicData uri="http://schemas.openxmlformats.org/presentationml/2006/ole">
            <mc:AlternateContent xmlns:mc="http://schemas.openxmlformats.org/markup-compatibility/2006">
              <mc:Choice xmlns:v="urn:schemas-microsoft-com:vml" Requires="v">
                <p:oleObj name="Equation" r:id="rId16" imgW="622030" imgH="190417" progId="Equation.DSMT4">
                  <p:embed/>
                </p:oleObj>
              </mc:Choice>
              <mc:Fallback>
                <p:oleObj name="Equation" r:id="rId16" imgW="622030" imgH="190417" progId="Equation.DSMT4">
                  <p:embed/>
                  <p:pic>
                    <p:nvPicPr>
                      <p:cNvPr id="20" name="Object 13">
                        <a:extLst>
                          <a:ext uri="{FF2B5EF4-FFF2-40B4-BE49-F238E27FC236}">
                            <a16:creationId xmlns:a16="http://schemas.microsoft.com/office/drawing/2014/main" id="{9CD0BAB2-DD4C-C793-2A78-FA1E2CDDE70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889553" y="5842322"/>
                        <a:ext cx="1011237" cy="309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 name="Object 14">
            <a:extLst>
              <a:ext uri="{FF2B5EF4-FFF2-40B4-BE49-F238E27FC236}">
                <a16:creationId xmlns:a16="http://schemas.microsoft.com/office/drawing/2014/main" id="{63859516-D2A0-D3DC-4B1D-07C2C35E45D6}"/>
              </a:ext>
            </a:extLst>
          </p:cNvPr>
          <p:cNvGraphicFramePr>
            <a:graphicFrameLocks noChangeAspect="1"/>
          </p:cNvGraphicFramePr>
          <p:nvPr>
            <p:extLst>
              <p:ext uri="{D42A27DB-BD31-4B8C-83A1-F6EECF244321}">
                <p14:modId xmlns:p14="http://schemas.microsoft.com/office/powerpoint/2010/main" val="4088863139"/>
              </p:ext>
            </p:extLst>
          </p:nvPr>
        </p:nvGraphicFramePr>
        <p:xfrm>
          <a:off x="2637963" y="5114925"/>
          <a:ext cx="1609725" cy="309563"/>
        </p:xfrm>
        <a:graphic>
          <a:graphicData uri="http://schemas.openxmlformats.org/presentationml/2006/ole">
            <mc:AlternateContent xmlns:mc="http://schemas.openxmlformats.org/markup-compatibility/2006">
              <mc:Choice xmlns:v="urn:schemas-microsoft-com:vml" Requires="v">
                <p:oleObj name="Equation" r:id="rId18" imgW="990360" imgH="190440" progId="Equation.DSMT4">
                  <p:embed/>
                </p:oleObj>
              </mc:Choice>
              <mc:Fallback>
                <p:oleObj name="Equation" r:id="rId18" imgW="990360" imgH="190440" progId="Equation.DSMT4">
                  <p:embed/>
                  <p:pic>
                    <p:nvPicPr>
                      <p:cNvPr id="21" name="Object 14">
                        <a:extLst>
                          <a:ext uri="{FF2B5EF4-FFF2-40B4-BE49-F238E27FC236}">
                            <a16:creationId xmlns:a16="http://schemas.microsoft.com/office/drawing/2014/main" id="{63859516-D2A0-D3DC-4B1D-07C2C35E45D6}"/>
                          </a:ext>
                        </a:extLst>
                      </p:cNvPr>
                      <p:cNvPicPr>
                        <a:picLocks noChangeAspect="1" noChangeArrowheads="1"/>
                      </p:cNvPicPr>
                      <p:nvPr/>
                    </p:nvPicPr>
                    <p:blipFill>
                      <a:blip r:embed="rId19"/>
                      <a:srcRect/>
                      <a:stretch>
                        <a:fillRect/>
                      </a:stretch>
                    </p:blipFill>
                    <p:spPr bwMode="auto">
                      <a:xfrm>
                        <a:off x="2637963" y="5114925"/>
                        <a:ext cx="1609725" cy="309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 name="Object 18">
            <a:extLst>
              <a:ext uri="{FF2B5EF4-FFF2-40B4-BE49-F238E27FC236}">
                <a16:creationId xmlns:a16="http://schemas.microsoft.com/office/drawing/2014/main" id="{0F6199B0-FE63-D165-1187-232B1CD7FD24}"/>
              </a:ext>
            </a:extLst>
          </p:cNvPr>
          <p:cNvGraphicFramePr>
            <a:graphicFrameLocks noChangeAspect="1"/>
          </p:cNvGraphicFramePr>
          <p:nvPr>
            <p:extLst>
              <p:ext uri="{D42A27DB-BD31-4B8C-83A1-F6EECF244321}">
                <p14:modId xmlns:p14="http://schemas.microsoft.com/office/powerpoint/2010/main" val="3700515543"/>
              </p:ext>
            </p:extLst>
          </p:nvPr>
        </p:nvGraphicFramePr>
        <p:xfrm>
          <a:off x="4694238" y="4930775"/>
          <a:ext cx="763587" cy="701675"/>
        </p:xfrm>
        <a:graphic>
          <a:graphicData uri="http://schemas.openxmlformats.org/presentationml/2006/ole">
            <mc:AlternateContent xmlns:mc="http://schemas.openxmlformats.org/markup-compatibility/2006">
              <mc:Choice xmlns:v="urn:schemas-microsoft-com:vml" Requires="v">
                <p:oleObj name="Equation" r:id="rId20" imgW="469800" imgH="431640" progId="Equation.DSMT4">
                  <p:embed/>
                </p:oleObj>
              </mc:Choice>
              <mc:Fallback>
                <p:oleObj name="Equation" r:id="rId20" imgW="469800" imgH="431640" progId="Equation.DSMT4">
                  <p:embed/>
                  <p:pic>
                    <p:nvPicPr>
                      <p:cNvPr id="22" name="Object 18">
                        <a:extLst>
                          <a:ext uri="{FF2B5EF4-FFF2-40B4-BE49-F238E27FC236}">
                            <a16:creationId xmlns:a16="http://schemas.microsoft.com/office/drawing/2014/main" id="{0F6199B0-FE63-D165-1187-232B1CD7FD24}"/>
                          </a:ext>
                        </a:extLst>
                      </p:cNvPr>
                      <p:cNvPicPr>
                        <a:picLocks noChangeAspect="1" noChangeArrowheads="1"/>
                      </p:cNvPicPr>
                      <p:nvPr/>
                    </p:nvPicPr>
                    <p:blipFill>
                      <a:blip r:embed="rId21"/>
                      <a:srcRect/>
                      <a:stretch>
                        <a:fillRect/>
                      </a:stretch>
                    </p:blipFill>
                    <p:spPr bwMode="auto">
                      <a:xfrm>
                        <a:off x="4694238" y="4930775"/>
                        <a:ext cx="763587"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 name="Object 19">
            <a:extLst>
              <a:ext uri="{FF2B5EF4-FFF2-40B4-BE49-F238E27FC236}">
                <a16:creationId xmlns:a16="http://schemas.microsoft.com/office/drawing/2014/main" id="{EB73D881-6AD1-F31E-33DD-BEB855AA82F2}"/>
              </a:ext>
            </a:extLst>
          </p:cNvPr>
          <p:cNvGraphicFramePr>
            <a:graphicFrameLocks noChangeAspect="1"/>
          </p:cNvGraphicFramePr>
          <p:nvPr>
            <p:extLst>
              <p:ext uri="{D42A27DB-BD31-4B8C-83A1-F6EECF244321}">
                <p14:modId xmlns:p14="http://schemas.microsoft.com/office/powerpoint/2010/main" val="2504545554"/>
              </p:ext>
            </p:extLst>
          </p:nvPr>
        </p:nvGraphicFramePr>
        <p:xfrm>
          <a:off x="4822664" y="5659760"/>
          <a:ext cx="515938" cy="701675"/>
        </p:xfrm>
        <a:graphic>
          <a:graphicData uri="http://schemas.openxmlformats.org/presentationml/2006/ole">
            <mc:AlternateContent xmlns:mc="http://schemas.openxmlformats.org/markup-compatibility/2006">
              <mc:Choice xmlns:v="urn:schemas-microsoft-com:vml" Requires="v">
                <p:oleObj name="Equation" r:id="rId22" imgW="317160" imgH="431640" progId="Equation.DSMT4">
                  <p:embed/>
                </p:oleObj>
              </mc:Choice>
              <mc:Fallback>
                <p:oleObj name="Equation" r:id="rId22" imgW="317160" imgH="431640" progId="Equation.DSMT4">
                  <p:embed/>
                  <p:pic>
                    <p:nvPicPr>
                      <p:cNvPr id="23" name="Object 19">
                        <a:extLst>
                          <a:ext uri="{FF2B5EF4-FFF2-40B4-BE49-F238E27FC236}">
                            <a16:creationId xmlns:a16="http://schemas.microsoft.com/office/drawing/2014/main" id="{EB73D881-6AD1-F31E-33DD-BEB855AA82F2}"/>
                          </a:ext>
                        </a:extLst>
                      </p:cNvPr>
                      <p:cNvPicPr>
                        <a:picLocks noChangeAspect="1" noChangeArrowheads="1"/>
                      </p:cNvPicPr>
                      <p:nvPr/>
                    </p:nvPicPr>
                    <p:blipFill>
                      <a:blip r:embed="rId23"/>
                      <a:srcRect/>
                      <a:stretch>
                        <a:fillRect/>
                      </a:stretch>
                    </p:blipFill>
                    <p:spPr bwMode="auto">
                      <a:xfrm>
                        <a:off x="4822664" y="5659760"/>
                        <a:ext cx="515938"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 name="TextBox 24">
            <a:extLst>
              <a:ext uri="{FF2B5EF4-FFF2-40B4-BE49-F238E27FC236}">
                <a16:creationId xmlns:a16="http://schemas.microsoft.com/office/drawing/2014/main" id="{5582B197-A1B8-166F-69D7-80E9DCFFBF49}"/>
              </a:ext>
            </a:extLst>
          </p:cNvPr>
          <p:cNvSpPr txBox="1">
            <a:spLocks noChangeArrowheads="1"/>
          </p:cNvSpPr>
          <p:nvPr/>
        </p:nvSpPr>
        <p:spPr bwMode="auto">
          <a:xfrm>
            <a:off x="6270926" y="4409954"/>
            <a:ext cx="94488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CA" altLang="en-US" sz="2200" dirty="0" err="1">
                <a:solidFill>
                  <a:srgbClr val="FF0000"/>
                </a:solidFill>
              </a:rPr>
              <a:t>Bus’</a:t>
            </a:r>
            <a:br>
              <a:rPr lang="en-CA" altLang="en-US" sz="2200" dirty="0">
                <a:solidFill>
                  <a:srgbClr val="FF0000"/>
                </a:solidFill>
              </a:rPr>
            </a:br>
            <a:r>
              <a:rPr lang="en-CA" altLang="en-US" sz="2200" dirty="0">
                <a:solidFill>
                  <a:srgbClr val="FF0000"/>
                </a:solidFill>
              </a:rPr>
              <a:t>Time</a:t>
            </a:r>
          </a:p>
        </p:txBody>
      </p:sp>
      <p:graphicFrame>
        <p:nvGraphicFramePr>
          <p:cNvPr id="26" name="Object 19">
            <a:extLst>
              <a:ext uri="{FF2B5EF4-FFF2-40B4-BE49-F238E27FC236}">
                <a16:creationId xmlns:a16="http://schemas.microsoft.com/office/drawing/2014/main" id="{11FE05D8-66A1-2A54-5E6E-8958645B7B1C}"/>
              </a:ext>
            </a:extLst>
          </p:cNvPr>
          <p:cNvGraphicFramePr>
            <a:graphicFrameLocks noChangeAspect="1"/>
          </p:cNvGraphicFramePr>
          <p:nvPr>
            <p:extLst>
              <p:ext uri="{D42A27DB-BD31-4B8C-83A1-F6EECF244321}">
                <p14:modId xmlns:p14="http://schemas.microsoft.com/office/powerpoint/2010/main" val="1700420773"/>
              </p:ext>
            </p:extLst>
          </p:nvPr>
        </p:nvGraphicFramePr>
        <p:xfrm>
          <a:off x="7150129" y="4627190"/>
          <a:ext cx="441868" cy="394966"/>
        </p:xfrm>
        <a:graphic>
          <a:graphicData uri="http://schemas.openxmlformats.org/presentationml/2006/ole">
            <mc:AlternateContent xmlns:mc="http://schemas.openxmlformats.org/markup-compatibility/2006">
              <mc:Choice xmlns:v="urn:schemas-microsoft-com:vml" Requires="v">
                <p:oleObj name="Equation" r:id="rId24" imgW="139680" imgH="101520" progId="Equation.DSMT4">
                  <p:embed/>
                </p:oleObj>
              </mc:Choice>
              <mc:Fallback>
                <p:oleObj name="Equation" r:id="rId24" imgW="139680" imgH="101520" progId="Equation.DSMT4">
                  <p:embed/>
                  <p:pic>
                    <p:nvPicPr>
                      <p:cNvPr id="26" name="Object 19">
                        <a:extLst>
                          <a:ext uri="{FF2B5EF4-FFF2-40B4-BE49-F238E27FC236}">
                            <a16:creationId xmlns:a16="http://schemas.microsoft.com/office/drawing/2014/main" id="{11FE05D8-66A1-2A54-5E6E-8958645B7B1C}"/>
                          </a:ext>
                        </a:extLst>
                      </p:cNvPr>
                      <p:cNvPicPr>
                        <a:picLocks noChangeAspect="1" noChangeArrowheads="1"/>
                      </p:cNvPicPr>
                      <p:nvPr/>
                    </p:nvPicPr>
                    <p:blipFill>
                      <a:blip r:embed="rId25"/>
                      <a:srcRect/>
                      <a:stretch>
                        <a:fillRect/>
                      </a:stretch>
                    </p:blipFill>
                    <p:spPr bwMode="auto">
                      <a:xfrm>
                        <a:off x="7150129" y="4627190"/>
                        <a:ext cx="441868" cy="394966"/>
                      </a:xfrm>
                      <a:prstGeom prst="rect">
                        <a:avLst/>
                      </a:prstGeom>
                      <a:noFill/>
                      <a:ln>
                        <a:noFill/>
                      </a:ln>
                      <a:effectLst/>
                    </p:spPr>
                  </p:pic>
                </p:oleObj>
              </mc:Fallback>
            </mc:AlternateContent>
          </a:graphicData>
        </a:graphic>
      </p:graphicFrame>
      <p:sp>
        <p:nvSpPr>
          <p:cNvPr id="27" name="TextBox 26">
            <a:extLst>
              <a:ext uri="{FF2B5EF4-FFF2-40B4-BE49-F238E27FC236}">
                <a16:creationId xmlns:a16="http://schemas.microsoft.com/office/drawing/2014/main" id="{20E801F5-1F03-64D1-1982-8101E9FD7D70}"/>
              </a:ext>
            </a:extLst>
          </p:cNvPr>
          <p:cNvSpPr txBox="1">
            <a:spLocks noChangeArrowheads="1"/>
          </p:cNvSpPr>
          <p:nvPr/>
        </p:nvSpPr>
        <p:spPr bwMode="auto">
          <a:xfrm>
            <a:off x="7490349" y="4409954"/>
            <a:ext cx="94488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CA" altLang="en-US" sz="2200" dirty="0">
                <a:solidFill>
                  <a:srgbClr val="FF0000"/>
                </a:solidFill>
              </a:rPr>
              <a:t>Car’s</a:t>
            </a:r>
            <a:br>
              <a:rPr lang="en-CA" altLang="en-US" sz="2200" dirty="0">
                <a:solidFill>
                  <a:srgbClr val="FF0000"/>
                </a:solidFill>
              </a:rPr>
            </a:br>
            <a:r>
              <a:rPr lang="en-CA" altLang="en-US" sz="2200" dirty="0">
                <a:solidFill>
                  <a:srgbClr val="FF0000"/>
                </a:solidFill>
              </a:rPr>
              <a:t>Time</a:t>
            </a:r>
          </a:p>
        </p:txBody>
      </p:sp>
      <p:graphicFrame>
        <p:nvGraphicFramePr>
          <p:cNvPr id="28" name="Object 19">
            <a:extLst>
              <a:ext uri="{FF2B5EF4-FFF2-40B4-BE49-F238E27FC236}">
                <a16:creationId xmlns:a16="http://schemas.microsoft.com/office/drawing/2014/main" id="{5F01899B-CBA7-0D00-E0F0-F16AFDF21F53}"/>
              </a:ext>
            </a:extLst>
          </p:cNvPr>
          <p:cNvGraphicFramePr>
            <a:graphicFrameLocks noChangeAspect="1"/>
          </p:cNvGraphicFramePr>
          <p:nvPr>
            <p:extLst>
              <p:ext uri="{D42A27DB-BD31-4B8C-83A1-F6EECF244321}">
                <p14:modId xmlns:p14="http://schemas.microsoft.com/office/powerpoint/2010/main" val="4230046801"/>
              </p:ext>
            </p:extLst>
          </p:nvPr>
        </p:nvGraphicFramePr>
        <p:xfrm>
          <a:off x="8488363" y="4638413"/>
          <a:ext cx="442912" cy="444500"/>
        </p:xfrm>
        <a:graphic>
          <a:graphicData uri="http://schemas.openxmlformats.org/presentationml/2006/ole">
            <mc:AlternateContent xmlns:mc="http://schemas.openxmlformats.org/markup-compatibility/2006">
              <mc:Choice xmlns:v="urn:schemas-microsoft-com:vml" Requires="v">
                <p:oleObj name="Equation" r:id="rId26" imgW="139680" imgH="114120" progId="Equation.DSMT4">
                  <p:embed/>
                </p:oleObj>
              </mc:Choice>
              <mc:Fallback>
                <p:oleObj name="Equation" r:id="rId26" imgW="139680" imgH="114120" progId="Equation.DSMT4">
                  <p:embed/>
                  <p:pic>
                    <p:nvPicPr>
                      <p:cNvPr id="28" name="Object 19">
                        <a:extLst>
                          <a:ext uri="{FF2B5EF4-FFF2-40B4-BE49-F238E27FC236}">
                            <a16:creationId xmlns:a16="http://schemas.microsoft.com/office/drawing/2014/main" id="{5F01899B-CBA7-0D00-E0F0-F16AFDF21F53}"/>
                          </a:ext>
                        </a:extLst>
                      </p:cNvPr>
                      <p:cNvPicPr>
                        <a:picLocks noChangeAspect="1" noChangeArrowheads="1"/>
                      </p:cNvPicPr>
                      <p:nvPr/>
                    </p:nvPicPr>
                    <p:blipFill>
                      <a:blip r:embed="rId27"/>
                      <a:srcRect/>
                      <a:stretch>
                        <a:fillRect/>
                      </a:stretch>
                    </p:blipFill>
                    <p:spPr bwMode="auto">
                      <a:xfrm>
                        <a:off x="8488363" y="4638413"/>
                        <a:ext cx="442912" cy="444500"/>
                      </a:xfrm>
                      <a:prstGeom prst="rect">
                        <a:avLst/>
                      </a:prstGeom>
                      <a:noFill/>
                      <a:ln>
                        <a:noFill/>
                      </a:ln>
                      <a:effectLst/>
                    </p:spPr>
                  </p:pic>
                </p:oleObj>
              </mc:Fallback>
            </mc:AlternateContent>
          </a:graphicData>
        </a:graphic>
      </p:graphicFrame>
      <p:graphicFrame>
        <p:nvGraphicFramePr>
          <p:cNvPr id="29" name="Object 19">
            <a:extLst>
              <a:ext uri="{FF2B5EF4-FFF2-40B4-BE49-F238E27FC236}">
                <a16:creationId xmlns:a16="http://schemas.microsoft.com/office/drawing/2014/main" id="{8BFB35B2-A25B-EA99-4C8F-98BF054834B5}"/>
              </a:ext>
            </a:extLst>
          </p:cNvPr>
          <p:cNvGraphicFramePr>
            <a:graphicFrameLocks noChangeAspect="1"/>
          </p:cNvGraphicFramePr>
          <p:nvPr>
            <p:extLst>
              <p:ext uri="{D42A27DB-BD31-4B8C-83A1-F6EECF244321}">
                <p14:modId xmlns:p14="http://schemas.microsoft.com/office/powerpoint/2010/main" val="2288795919"/>
              </p:ext>
            </p:extLst>
          </p:nvPr>
        </p:nvGraphicFramePr>
        <p:xfrm>
          <a:off x="9007556" y="4572060"/>
          <a:ext cx="1571625" cy="548155"/>
        </p:xfrm>
        <a:graphic>
          <a:graphicData uri="http://schemas.openxmlformats.org/presentationml/2006/ole">
            <mc:AlternateContent xmlns:mc="http://schemas.openxmlformats.org/markup-compatibility/2006">
              <mc:Choice xmlns:v="urn:schemas-microsoft-com:vml" Requires="v">
                <p:oleObj name="Equation" r:id="rId28" imgW="495000" imgH="190440" progId="Equation.DSMT4">
                  <p:embed/>
                </p:oleObj>
              </mc:Choice>
              <mc:Fallback>
                <p:oleObj name="Equation" r:id="rId28" imgW="495000" imgH="190440" progId="Equation.DSMT4">
                  <p:embed/>
                  <p:pic>
                    <p:nvPicPr>
                      <p:cNvPr id="29" name="Object 19">
                        <a:extLst>
                          <a:ext uri="{FF2B5EF4-FFF2-40B4-BE49-F238E27FC236}">
                            <a16:creationId xmlns:a16="http://schemas.microsoft.com/office/drawing/2014/main" id="{8BFB35B2-A25B-EA99-4C8F-98BF054834B5}"/>
                          </a:ext>
                        </a:extLst>
                      </p:cNvPr>
                      <p:cNvPicPr>
                        <a:picLocks noChangeAspect="1" noChangeArrowheads="1"/>
                      </p:cNvPicPr>
                      <p:nvPr/>
                    </p:nvPicPr>
                    <p:blipFill>
                      <a:blip r:embed="rId29"/>
                      <a:srcRect/>
                      <a:stretch>
                        <a:fillRect/>
                      </a:stretch>
                    </p:blipFill>
                    <p:spPr bwMode="auto">
                      <a:xfrm>
                        <a:off x="9007556" y="4572060"/>
                        <a:ext cx="1571625" cy="548155"/>
                      </a:xfrm>
                      <a:prstGeom prst="rect">
                        <a:avLst/>
                      </a:prstGeom>
                      <a:noFill/>
                      <a:ln>
                        <a:noFill/>
                      </a:ln>
                      <a:effectLst/>
                    </p:spPr>
                  </p:pic>
                </p:oleObj>
              </mc:Fallback>
            </mc:AlternateContent>
          </a:graphicData>
        </a:graphic>
      </p:graphicFrame>
      <p:graphicFrame>
        <p:nvGraphicFramePr>
          <p:cNvPr id="30" name="Object 18">
            <a:extLst>
              <a:ext uri="{FF2B5EF4-FFF2-40B4-BE49-F238E27FC236}">
                <a16:creationId xmlns:a16="http://schemas.microsoft.com/office/drawing/2014/main" id="{5A02CFC9-8B99-1755-CDD4-088EF05D866E}"/>
              </a:ext>
            </a:extLst>
          </p:cNvPr>
          <p:cNvGraphicFramePr>
            <a:graphicFrameLocks noChangeAspect="1"/>
          </p:cNvGraphicFramePr>
          <p:nvPr>
            <p:extLst>
              <p:ext uri="{D42A27DB-BD31-4B8C-83A1-F6EECF244321}">
                <p14:modId xmlns:p14="http://schemas.microsoft.com/office/powerpoint/2010/main" val="2449381923"/>
              </p:ext>
            </p:extLst>
          </p:nvPr>
        </p:nvGraphicFramePr>
        <p:xfrm>
          <a:off x="6440750" y="5249863"/>
          <a:ext cx="1063640" cy="769441"/>
        </p:xfrm>
        <a:graphic>
          <a:graphicData uri="http://schemas.openxmlformats.org/presentationml/2006/ole">
            <mc:AlternateContent xmlns:mc="http://schemas.openxmlformats.org/markup-compatibility/2006">
              <mc:Choice xmlns:v="urn:schemas-microsoft-com:vml" Requires="v">
                <p:oleObj name="Equation" r:id="rId30" imgW="596880" imgH="431640" progId="Equation.DSMT4">
                  <p:embed/>
                </p:oleObj>
              </mc:Choice>
              <mc:Fallback>
                <p:oleObj name="Equation" r:id="rId30" imgW="596880" imgH="431640" progId="Equation.DSMT4">
                  <p:embed/>
                  <p:pic>
                    <p:nvPicPr>
                      <p:cNvPr id="30" name="Object 18">
                        <a:extLst>
                          <a:ext uri="{FF2B5EF4-FFF2-40B4-BE49-F238E27FC236}">
                            <a16:creationId xmlns:a16="http://schemas.microsoft.com/office/drawing/2014/main" id="{5A02CFC9-8B99-1755-CDD4-088EF05D866E}"/>
                          </a:ext>
                        </a:extLst>
                      </p:cNvPr>
                      <p:cNvPicPr>
                        <a:picLocks noChangeAspect="1" noChangeArrowheads="1"/>
                      </p:cNvPicPr>
                      <p:nvPr/>
                    </p:nvPicPr>
                    <p:blipFill>
                      <a:blip r:embed="rId31"/>
                      <a:srcRect/>
                      <a:stretch>
                        <a:fillRect/>
                      </a:stretch>
                    </p:blipFill>
                    <p:spPr bwMode="auto">
                      <a:xfrm>
                        <a:off x="6440750" y="5249863"/>
                        <a:ext cx="1063640" cy="769441"/>
                      </a:xfrm>
                      <a:prstGeom prst="rect">
                        <a:avLst/>
                      </a:prstGeom>
                      <a:noFill/>
                      <a:ln>
                        <a:noFill/>
                      </a:ln>
                      <a:effectLst/>
                    </p:spPr>
                  </p:pic>
                </p:oleObj>
              </mc:Fallback>
            </mc:AlternateContent>
          </a:graphicData>
        </a:graphic>
      </p:graphicFrame>
      <p:graphicFrame>
        <p:nvGraphicFramePr>
          <p:cNvPr id="31" name="Object 19">
            <a:extLst>
              <a:ext uri="{FF2B5EF4-FFF2-40B4-BE49-F238E27FC236}">
                <a16:creationId xmlns:a16="http://schemas.microsoft.com/office/drawing/2014/main" id="{42C702BD-EDA9-0FEB-D196-09670174BD74}"/>
              </a:ext>
            </a:extLst>
          </p:cNvPr>
          <p:cNvGraphicFramePr>
            <a:graphicFrameLocks noChangeAspect="1"/>
          </p:cNvGraphicFramePr>
          <p:nvPr>
            <p:extLst>
              <p:ext uri="{D42A27DB-BD31-4B8C-83A1-F6EECF244321}">
                <p14:modId xmlns:p14="http://schemas.microsoft.com/office/powerpoint/2010/main" val="3510261677"/>
              </p:ext>
            </p:extLst>
          </p:nvPr>
        </p:nvGraphicFramePr>
        <p:xfrm>
          <a:off x="7651750" y="5209050"/>
          <a:ext cx="836613" cy="812709"/>
        </p:xfrm>
        <a:graphic>
          <a:graphicData uri="http://schemas.openxmlformats.org/presentationml/2006/ole">
            <mc:AlternateContent xmlns:mc="http://schemas.openxmlformats.org/markup-compatibility/2006">
              <mc:Choice xmlns:v="urn:schemas-microsoft-com:vml" Requires="v">
                <p:oleObj name="Equation" r:id="rId32" imgW="444240" imgH="431640" progId="Equation.DSMT4">
                  <p:embed/>
                </p:oleObj>
              </mc:Choice>
              <mc:Fallback>
                <p:oleObj name="Equation" r:id="rId32" imgW="444240" imgH="431640" progId="Equation.DSMT4">
                  <p:embed/>
                  <p:pic>
                    <p:nvPicPr>
                      <p:cNvPr id="31" name="Object 19">
                        <a:extLst>
                          <a:ext uri="{FF2B5EF4-FFF2-40B4-BE49-F238E27FC236}">
                            <a16:creationId xmlns:a16="http://schemas.microsoft.com/office/drawing/2014/main" id="{42C702BD-EDA9-0FEB-D196-09670174BD74}"/>
                          </a:ext>
                        </a:extLst>
                      </p:cNvPr>
                      <p:cNvPicPr>
                        <a:picLocks noChangeAspect="1" noChangeArrowheads="1"/>
                      </p:cNvPicPr>
                      <p:nvPr/>
                    </p:nvPicPr>
                    <p:blipFill>
                      <a:blip r:embed="rId33"/>
                      <a:srcRect/>
                      <a:stretch>
                        <a:fillRect/>
                      </a:stretch>
                    </p:blipFill>
                    <p:spPr bwMode="auto">
                      <a:xfrm>
                        <a:off x="7651750" y="5209050"/>
                        <a:ext cx="836613" cy="812709"/>
                      </a:xfrm>
                      <a:prstGeom prst="rect">
                        <a:avLst/>
                      </a:prstGeom>
                      <a:noFill/>
                      <a:ln>
                        <a:noFill/>
                      </a:ln>
                      <a:effectLst/>
                    </p:spPr>
                  </p:pic>
                </p:oleObj>
              </mc:Fallback>
            </mc:AlternateContent>
          </a:graphicData>
        </a:graphic>
      </p:graphicFrame>
      <p:graphicFrame>
        <p:nvGraphicFramePr>
          <p:cNvPr id="32" name="Object 19">
            <a:extLst>
              <a:ext uri="{FF2B5EF4-FFF2-40B4-BE49-F238E27FC236}">
                <a16:creationId xmlns:a16="http://schemas.microsoft.com/office/drawing/2014/main" id="{B4F7DA69-C97D-A145-BB8B-930353FDE798}"/>
              </a:ext>
            </a:extLst>
          </p:cNvPr>
          <p:cNvGraphicFramePr>
            <a:graphicFrameLocks noChangeAspect="1"/>
          </p:cNvGraphicFramePr>
          <p:nvPr>
            <p:extLst>
              <p:ext uri="{D42A27DB-BD31-4B8C-83A1-F6EECF244321}">
                <p14:modId xmlns:p14="http://schemas.microsoft.com/office/powerpoint/2010/main" val="4214046186"/>
              </p:ext>
            </p:extLst>
          </p:nvPr>
        </p:nvGraphicFramePr>
        <p:xfrm>
          <a:off x="8588351" y="5179135"/>
          <a:ext cx="765175" cy="812800"/>
        </p:xfrm>
        <a:graphic>
          <a:graphicData uri="http://schemas.openxmlformats.org/presentationml/2006/ole">
            <mc:AlternateContent xmlns:mc="http://schemas.openxmlformats.org/markup-compatibility/2006">
              <mc:Choice xmlns:v="urn:schemas-microsoft-com:vml" Requires="v">
                <p:oleObj name="Equation" r:id="rId34" imgW="406080" imgH="431640" progId="Equation.DSMT4">
                  <p:embed/>
                </p:oleObj>
              </mc:Choice>
              <mc:Fallback>
                <p:oleObj name="Equation" r:id="rId34" imgW="406080" imgH="431640" progId="Equation.DSMT4">
                  <p:embed/>
                  <p:pic>
                    <p:nvPicPr>
                      <p:cNvPr id="32" name="Object 19">
                        <a:extLst>
                          <a:ext uri="{FF2B5EF4-FFF2-40B4-BE49-F238E27FC236}">
                            <a16:creationId xmlns:a16="http://schemas.microsoft.com/office/drawing/2014/main" id="{B4F7DA69-C97D-A145-BB8B-930353FDE798}"/>
                          </a:ext>
                        </a:extLst>
                      </p:cNvPr>
                      <p:cNvPicPr>
                        <a:picLocks noChangeAspect="1" noChangeArrowheads="1"/>
                      </p:cNvPicPr>
                      <p:nvPr/>
                    </p:nvPicPr>
                    <p:blipFill>
                      <a:blip r:embed="rId35"/>
                      <a:srcRect/>
                      <a:stretch>
                        <a:fillRect/>
                      </a:stretch>
                    </p:blipFill>
                    <p:spPr bwMode="auto">
                      <a:xfrm>
                        <a:off x="8588351" y="5179135"/>
                        <a:ext cx="765175" cy="812800"/>
                      </a:xfrm>
                      <a:prstGeom prst="rect">
                        <a:avLst/>
                      </a:prstGeom>
                      <a:noFill/>
                      <a:ln>
                        <a:noFill/>
                      </a:ln>
                      <a:effectLst/>
                    </p:spPr>
                  </p:pic>
                </p:oleObj>
              </mc:Fallback>
            </mc:AlternateContent>
          </a:graphicData>
        </a:graphic>
      </p:graphicFrame>
      <p:sp>
        <p:nvSpPr>
          <p:cNvPr id="33" name="TextBox 32">
            <a:extLst>
              <a:ext uri="{FF2B5EF4-FFF2-40B4-BE49-F238E27FC236}">
                <a16:creationId xmlns:a16="http://schemas.microsoft.com/office/drawing/2014/main" id="{8F8F82BF-667F-F10D-7CCC-179A9165087F}"/>
              </a:ext>
            </a:extLst>
          </p:cNvPr>
          <p:cNvSpPr txBox="1">
            <a:spLocks noChangeArrowheads="1"/>
          </p:cNvSpPr>
          <p:nvPr/>
        </p:nvSpPr>
        <p:spPr bwMode="auto">
          <a:xfrm>
            <a:off x="5922440" y="6094010"/>
            <a:ext cx="448017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CA" altLang="en-US" sz="2200" dirty="0">
                <a:solidFill>
                  <a:srgbClr val="FF0000"/>
                </a:solidFill>
              </a:rPr>
              <a:t>Write the time in HOURS</a:t>
            </a:r>
          </a:p>
        </p:txBody>
      </p:sp>
    </p:spTree>
    <p:extLst>
      <p:ext uri="{BB962C8B-B14F-4D97-AF65-F5344CB8AC3E}">
        <p14:creationId xmlns:p14="http://schemas.microsoft.com/office/powerpoint/2010/main" val="518700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linds(horizontal)">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linds(horizontal)">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linds(horizontal)">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blinds(horizontal)">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1" end="1"/>
                                            </p:txEl>
                                          </p:spTgt>
                                        </p:tgtEl>
                                        <p:attrNameLst>
                                          <p:attrName>style.visibility</p:attrName>
                                        </p:attrNameLst>
                                      </p:cBhvr>
                                      <p:to>
                                        <p:strVal val="visible"/>
                                      </p:to>
                                    </p:set>
                                    <p:animEffect transition="in" filter="fade">
                                      <p:cBhvr>
                                        <p:cTn id="46" dur="500"/>
                                        <p:tgtEl>
                                          <p:spTgt spid="3">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blinds(horizontal)">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blinds(horizontal)">
                                      <p:cBhvr>
                                        <p:cTn id="56" dur="500"/>
                                        <p:tgtEl>
                                          <p:spTgt spid="2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3">
                                            <p:txEl>
                                              <p:pRg st="2" end="2"/>
                                            </p:txEl>
                                          </p:spTgt>
                                        </p:tgtEl>
                                        <p:attrNameLst>
                                          <p:attrName>style.visibility</p:attrName>
                                        </p:attrNameLst>
                                      </p:cBhvr>
                                      <p:to>
                                        <p:strVal val="visible"/>
                                      </p:to>
                                    </p:set>
                                    <p:animEffect transition="in" filter="fade">
                                      <p:cBhvr>
                                        <p:cTn id="61" dur="500"/>
                                        <p:tgtEl>
                                          <p:spTgt spid="3">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nodeType="click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blinds(horizontal)">
                                      <p:cBhvr>
                                        <p:cTn id="66" dur="500"/>
                                        <p:tgtEl>
                                          <p:spTgt spid="22"/>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nodeType="click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blinds(horizontal)">
                                      <p:cBhvr>
                                        <p:cTn id="71" dur="500"/>
                                        <p:tgtEl>
                                          <p:spTgt spid="23"/>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3">
                                            <p:txEl>
                                              <p:pRg st="3" end="3"/>
                                            </p:txEl>
                                          </p:spTgt>
                                        </p:tgtEl>
                                        <p:attrNameLst>
                                          <p:attrName>style.visibility</p:attrName>
                                        </p:attrNameLst>
                                      </p:cBhvr>
                                      <p:to>
                                        <p:strVal val="visible"/>
                                      </p:to>
                                    </p:set>
                                    <p:animEffect transition="in" filter="fade">
                                      <p:cBhvr>
                                        <p:cTn id="76" dur="500"/>
                                        <p:tgtEl>
                                          <p:spTgt spid="3">
                                            <p:txEl>
                                              <p:pRg st="3" end="3"/>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fade">
                                      <p:cBhvr>
                                        <p:cTn id="81" dur="500"/>
                                        <p:tgtEl>
                                          <p:spTgt spid="25"/>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nodeType="clickEffect">
                                  <p:stCondLst>
                                    <p:cond delay="0"/>
                                  </p:stCondLst>
                                  <p:childTnLst>
                                    <p:set>
                                      <p:cBhvr>
                                        <p:cTn id="85" dur="1" fill="hold">
                                          <p:stCondLst>
                                            <p:cond delay="0"/>
                                          </p:stCondLst>
                                        </p:cTn>
                                        <p:tgtEl>
                                          <p:spTgt spid="26"/>
                                        </p:tgtEl>
                                        <p:attrNameLst>
                                          <p:attrName>style.visibility</p:attrName>
                                        </p:attrNameLst>
                                      </p:cBhvr>
                                      <p:to>
                                        <p:strVal val="visible"/>
                                      </p:to>
                                    </p:set>
                                    <p:animEffect transition="in" filter="blinds(horizontal)">
                                      <p:cBhvr>
                                        <p:cTn id="86" dur="500"/>
                                        <p:tgtEl>
                                          <p:spTgt spid="26"/>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fade">
                                      <p:cBhvr>
                                        <p:cTn id="91" dur="500"/>
                                        <p:tgtEl>
                                          <p:spTgt spid="27"/>
                                        </p:tgtEl>
                                      </p:cBhvr>
                                    </p:animEffec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nodeType="click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blinds(horizontal)">
                                      <p:cBhvr>
                                        <p:cTn id="96" dur="500"/>
                                        <p:tgtEl>
                                          <p:spTgt spid="28"/>
                                        </p:tgtEl>
                                      </p:cBhvr>
                                    </p:animEffect>
                                  </p:childTnLst>
                                </p:cTn>
                              </p:par>
                            </p:childTnLst>
                          </p:cTn>
                        </p:par>
                      </p:childTnLst>
                    </p:cTn>
                  </p:par>
                  <p:par>
                    <p:cTn id="97" fill="hold">
                      <p:stCondLst>
                        <p:cond delay="indefinite"/>
                      </p:stCondLst>
                      <p:childTnLst>
                        <p:par>
                          <p:cTn id="98" fill="hold">
                            <p:stCondLst>
                              <p:cond delay="0"/>
                            </p:stCondLst>
                            <p:childTnLst>
                              <p:par>
                                <p:cTn id="99" presetID="3" presetClass="entr" presetSubtype="10" fill="hold" nodeType="click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blinds(horizontal)">
                                      <p:cBhvr>
                                        <p:cTn id="101" dur="500"/>
                                        <p:tgtEl>
                                          <p:spTgt spid="29"/>
                                        </p:tgtEl>
                                      </p:cBhvr>
                                    </p:animEffect>
                                  </p:childTnLst>
                                </p:cTn>
                              </p:par>
                            </p:childTnLst>
                          </p:cTn>
                        </p:par>
                      </p:childTnLst>
                    </p:cTn>
                  </p:par>
                  <p:par>
                    <p:cTn id="102" fill="hold">
                      <p:stCondLst>
                        <p:cond delay="indefinite"/>
                      </p:stCondLst>
                      <p:childTnLst>
                        <p:par>
                          <p:cTn id="103" fill="hold">
                            <p:stCondLst>
                              <p:cond delay="0"/>
                            </p:stCondLst>
                            <p:childTnLst>
                              <p:par>
                                <p:cTn id="104" presetID="3" presetClass="entr" presetSubtype="10" fill="hold" nodeType="clickEffect">
                                  <p:stCondLst>
                                    <p:cond delay="0"/>
                                  </p:stCondLst>
                                  <p:childTnLst>
                                    <p:set>
                                      <p:cBhvr>
                                        <p:cTn id="105" dur="1" fill="hold">
                                          <p:stCondLst>
                                            <p:cond delay="0"/>
                                          </p:stCondLst>
                                        </p:cTn>
                                        <p:tgtEl>
                                          <p:spTgt spid="30"/>
                                        </p:tgtEl>
                                        <p:attrNameLst>
                                          <p:attrName>style.visibility</p:attrName>
                                        </p:attrNameLst>
                                      </p:cBhvr>
                                      <p:to>
                                        <p:strVal val="visible"/>
                                      </p:to>
                                    </p:set>
                                    <p:animEffect transition="in" filter="blinds(horizontal)">
                                      <p:cBhvr>
                                        <p:cTn id="106" dur="500"/>
                                        <p:tgtEl>
                                          <p:spTgt spid="30"/>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nodeType="clickEffect">
                                  <p:stCondLst>
                                    <p:cond delay="0"/>
                                  </p:stCondLst>
                                  <p:childTnLst>
                                    <p:set>
                                      <p:cBhvr>
                                        <p:cTn id="110" dur="1" fill="hold">
                                          <p:stCondLst>
                                            <p:cond delay="0"/>
                                          </p:stCondLst>
                                        </p:cTn>
                                        <p:tgtEl>
                                          <p:spTgt spid="31"/>
                                        </p:tgtEl>
                                        <p:attrNameLst>
                                          <p:attrName>style.visibility</p:attrName>
                                        </p:attrNameLst>
                                      </p:cBhvr>
                                      <p:to>
                                        <p:strVal val="visible"/>
                                      </p:to>
                                    </p:set>
                                    <p:animEffect transition="in" filter="blinds(horizontal)">
                                      <p:cBhvr>
                                        <p:cTn id="111" dur="500"/>
                                        <p:tgtEl>
                                          <p:spTgt spid="31"/>
                                        </p:tgtEl>
                                      </p:cBhvr>
                                    </p:animEffect>
                                  </p:childTnLst>
                                </p:cTn>
                              </p:par>
                            </p:childTnLst>
                          </p:cTn>
                        </p:par>
                      </p:childTnLst>
                    </p:cTn>
                  </p:par>
                  <p:par>
                    <p:cTn id="112" fill="hold">
                      <p:stCondLst>
                        <p:cond delay="indefinite"/>
                      </p:stCondLst>
                      <p:childTnLst>
                        <p:par>
                          <p:cTn id="113" fill="hold">
                            <p:stCondLst>
                              <p:cond delay="0"/>
                            </p:stCondLst>
                            <p:childTnLst>
                              <p:par>
                                <p:cTn id="114" presetID="3" presetClass="entr" presetSubtype="10" fill="hold" nodeType="click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blinds(horizontal)">
                                      <p:cBhvr>
                                        <p:cTn id="116" dur="500"/>
                                        <p:tgtEl>
                                          <p:spTgt spid="32"/>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33"/>
                                        </p:tgtEl>
                                        <p:attrNameLst>
                                          <p:attrName>style.visibility</p:attrName>
                                        </p:attrNameLst>
                                      </p:cBhvr>
                                      <p:to>
                                        <p:strVal val="visible"/>
                                      </p:to>
                                    </p:set>
                                    <p:animEffect transition="in" filter="fade">
                                      <p:cBhvr>
                                        <p:cTn id="12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a:extLst>
              <a:ext uri="{FF2B5EF4-FFF2-40B4-BE49-F238E27FC236}">
                <a16:creationId xmlns:a16="http://schemas.microsoft.com/office/drawing/2014/main" id="{B7CE45CA-82A9-46F0-B06B-727649AE32B9}"/>
              </a:ext>
            </a:extLst>
          </p:cNvPr>
          <p:cNvSpPr txBox="1">
            <a:spLocks noChangeArrowheads="1"/>
          </p:cNvSpPr>
          <p:nvPr/>
        </p:nvSpPr>
        <p:spPr bwMode="auto">
          <a:xfrm>
            <a:off x="182497" y="2448432"/>
            <a:ext cx="1129792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CA" altLang="en-US" sz="2100" dirty="0">
                <a:latin typeface="Arial" panose="020B0604020202020204" pitchFamily="34" charset="0"/>
              </a:rPr>
              <a:t>Practice: Jack and Steven are both leaving Portland for Vancouver (500km).  Jack  is driving a Bugatti that travels on average 25km/h faster than Steven’s Tesla.  How fast is each person driving if Jack arrives in his Bugatti 50.5 minutes earlier than Steven?  </a:t>
            </a:r>
          </a:p>
        </p:txBody>
      </p:sp>
      <p:sp>
        <p:nvSpPr>
          <p:cNvPr id="2" name="TextBox 2">
            <a:extLst>
              <a:ext uri="{FF2B5EF4-FFF2-40B4-BE49-F238E27FC236}">
                <a16:creationId xmlns:a16="http://schemas.microsoft.com/office/drawing/2014/main" id="{68779C6D-2D23-0A02-1E20-45BCE830EA10}"/>
              </a:ext>
            </a:extLst>
          </p:cNvPr>
          <p:cNvSpPr txBox="1">
            <a:spLocks noChangeArrowheads="1"/>
          </p:cNvSpPr>
          <p:nvPr/>
        </p:nvSpPr>
        <p:spPr bwMode="auto">
          <a:xfrm>
            <a:off x="128350" y="297496"/>
            <a:ext cx="11406215"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CA" altLang="en-US" sz="2100" dirty="0">
                <a:latin typeface="Arial" panose="020B0604020202020204" pitchFamily="34" charset="0"/>
              </a:rPr>
              <a:t>Ex: Jack and Steven are both leaving Portland for Bellingham (300km).  Jack is taking the plane and Steven is driving.  If Jack travels 10 times faster  and requires 4.5 hours less, how fast is each person travelling?</a:t>
            </a:r>
          </a:p>
        </p:txBody>
      </p:sp>
      <p:sp>
        <p:nvSpPr>
          <p:cNvPr id="3" name="TextBox 2">
            <a:extLst>
              <a:ext uri="{FF2B5EF4-FFF2-40B4-BE49-F238E27FC236}">
                <a16:creationId xmlns:a16="http://schemas.microsoft.com/office/drawing/2014/main" id="{4E21A791-102C-38CC-F3E3-CAAB1D6F1C5C}"/>
              </a:ext>
            </a:extLst>
          </p:cNvPr>
          <p:cNvSpPr txBox="1">
            <a:spLocks noChangeArrowheads="1"/>
          </p:cNvSpPr>
          <p:nvPr/>
        </p:nvSpPr>
        <p:spPr bwMode="auto">
          <a:xfrm>
            <a:off x="182497" y="4381573"/>
            <a:ext cx="1129792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CA" altLang="en-US" sz="2100" dirty="0">
                <a:latin typeface="Arial" panose="020B0604020202020204" pitchFamily="34" charset="0"/>
              </a:rPr>
              <a:t>b) If the Bugatti will take 45minutes longer than the Tesla at the border crossing and travels only 15km/h faster than the Tesla, how fast will it need to travel to get there at the same time?  </a:t>
            </a:r>
          </a:p>
        </p:txBody>
      </p:sp>
    </p:spTree>
    <p:extLst>
      <p:ext uri="{BB962C8B-B14F-4D97-AF65-F5344CB8AC3E}">
        <p14:creationId xmlns:p14="http://schemas.microsoft.com/office/powerpoint/2010/main" val="3173279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356D22AA-24E1-4176-AE1D-D4CE67C66679}"/>
              </a:ext>
            </a:extLst>
          </p:cNvPr>
          <p:cNvSpPr>
            <a:spLocks noGrp="1"/>
          </p:cNvSpPr>
          <p:nvPr>
            <p:ph type="title"/>
          </p:nvPr>
        </p:nvSpPr>
        <p:spPr>
          <a:xfrm>
            <a:off x="150542" y="182245"/>
            <a:ext cx="9215709" cy="717550"/>
          </a:xfrm>
        </p:spPr>
        <p:txBody>
          <a:bodyPr/>
          <a:lstStyle/>
          <a:p>
            <a:pPr algn="l" eaLnBrk="1" hangingPunct="1"/>
            <a:r>
              <a:rPr lang="en-CA" altLang="en-US" sz="3000" dirty="0"/>
              <a:t>Practice:</a:t>
            </a:r>
          </a:p>
        </p:txBody>
      </p:sp>
      <p:sp>
        <p:nvSpPr>
          <p:cNvPr id="20483" name="TextBox 2">
            <a:extLst>
              <a:ext uri="{FF2B5EF4-FFF2-40B4-BE49-F238E27FC236}">
                <a16:creationId xmlns:a16="http://schemas.microsoft.com/office/drawing/2014/main" id="{BF04699A-48D2-48FB-BAE5-98B05EE857A1}"/>
              </a:ext>
            </a:extLst>
          </p:cNvPr>
          <p:cNvSpPr txBox="1">
            <a:spLocks noChangeArrowheads="1"/>
          </p:cNvSpPr>
          <p:nvPr/>
        </p:nvSpPr>
        <p:spPr bwMode="auto">
          <a:xfrm>
            <a:off x="150542" y="853191"/>
            <a:ext cx="11406215"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CA" altLang="en-US" sz="2100" dirty="0">
                <a:latin typeface="Arial" panose="020B0604020202020204" pitchFamily="34" charset="0"/>
              </a:rPr>
              <a:t>Jack and Steven are both leaving Portland for Bellingham (300km).  Jack is taking the plane and Steven is driving.  If Jack travels 10 times faster  and requires 4.5 hours less, how fast is each person travelling?</a:t>
            </a:r>
          </a:p>
        </p:txBody>
      </p:sp>
      <p:sp>
        <p:nvSpPr>
          <p:cNvPr id="5" name="TextBox 4">
            <a:extLst>
              <a:ext uri="{FF2B5EF4-FFF2-40B4-BE49-F238E27FC236}">
                <a16:creationId xmlns:a16="http://schemas.microsoft.com/office/drawing/2014/main" id="{CCDB4BC6-03E3-4A20-B41C-0F9ABE35662D}"/>
              </a:ext>
            </a:extLst>
          </p:cNvPr>
          <p:cNvSpPr txBox="1">
            <a:spLocks noChangeArrowheads="1"/>
          </p:cNvSpPr>
          <p:nvPr/>
        </p:nvSpPr>
        <p:spPr bwMode="auto">
          <a:xfrm>
            <a:off x="8842376" y="1946275"/>
            <a:ext cx="1158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CA" altLang="en-US" sz="1800">
                <a:solidFill>
                  <a:srgbClr val="FF0000"/>
                </a:solidFill>
                <a:latin typeface="Arial" panose="020B0604020202020204" pitchFamily="34" charset="0"/>
              </a:rPr>
              <a:t>Equation:</a:t>
            </a:r>
          </a:p>
        </p:txBody>
      </p:sp>
      <p:graphicFrame>
        <p:nvGraphicFramePr>
          <p:cNvPr id="6" name="Object 3">
            <a:extLst>
              <a:ext uri="{FF2B5EF4-FFF2-40B4-BE49-F238E27FC236}">
                <a16:creationId xmlns:a16="http://schemas.microsoft.com/office/drawing/2014/main" id="{EB5F9B3E-5820-4B90-85DA-FDB0A35BE54E}"/>
              </a:ext>
            </a:extLst>
          </p:cNvPr>
          <p:cNvGraphicFramePr>
            <a:graphicFrameLocks noChangeAspect="1"/>
          </p:cNvGraphicFramePr>
          <p:nvPr/>
        </p:nvGraphicFramePr>
        <p:xfrm>
          <a:off x="8559800" y="2387601"/>
          <a:ext cx="1627188" cy="644525"/>
        </p:xfrm>
        <a:graphic>
          <a:graphicData uri="http://schemas.openxmlformats.org/presentationml/2006/ole">
            <mc:AlternateContent xmlns:mc="http://schemas.openxmlformats.org/markup-compatibility/2006">
              <mc:Choice xmlns:v="urn:schemas-microsoft-com:vml" Requires="v">
                <p:oleObj name="Equation" r:id="rId3" imgW="1155700" imgH="457200" progId="Equation.DSMT4">
                  <p:embed/>
                </p:oleObj>
              </mc:Choice>
              <mc:Fallback>
                <p:oleObj name="Equation" r:id="rId3" imgW="1155700" imgH="457200" progId="Equation.DSMT4">
                  <p:embed/>
                  <p:pic>
                    <p:nvPicPr>
                      <p:cNvPr id="6" name="Object 3">
                        <a:extLst>
                          <a:ext uri="{FF2B5EF4-FFF2-40B4-BE49-F238E27FC236}">
                            <a16:creationId xmlns:a16="http://schemas.microsoft.com/office/drawing/2014/main" id="{EB5F9B3E-5820-4B90-85DA-FDB0A35BE5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9800" y="2387601"/>
                        <a:ext cx="1627188" cy="644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TextBox 6">
            <a:extLst>
              <a:ext uri="{FF2B5EF4-FFF2-40B4-BE49-F238E27FC236}">
                <a16:creationId xmlns:a16="http://schemas.microsoft.com/office/drawing/2014/main" id="{9007EA9D-392F-47D6-925C-5FD55F18222C}"/>
              </a:ext>
            </a:extLst>
          </p:cNvPr>
          <p:cNvSpPr txBox="1">
            <a:spLocks noChangeArrowheads="1"/>
          </p:cNvSpPr>
          <p:nvPr/>
        </p:nvSpPr>
        <p:spPr bwMode="auto">
          <a:xfrm>
            <a:off x="8882063" y="3243263"/>
            <a:ext cx="13382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CA" altLang="en-US" sz="1800">
                <a:solidFill>
                  <a:srgbClr val="FF0000"/>
                </a:solidFill>
                <a:latin typeface="Arial" panose="020B0604020202020204" pitchFamily="34" charset="0"/>
              </a:rPr>
              <a:t>Gather </a:t>
            </a:r>
            <a:br>
              <a:rPr lang="en-CA" altLang="en-US" sz="1800">
                <a:solidFill>
                  <a:srgbClr val="FF0000"/>
                </a:solidFill>
                <a:latin typeface="Arial" panose="020B0604020202020204" pitchFamily="34" charset="0"/>
              </a:rPr>
            </a:br>
            <a:r>
              <a:rPr lang="en-CA" altLang="en-US" sz="1800">
                <a:solidFill>
                  <a:srgbClr val="FF0000"/>
                </a:solidFill>
                <a:latin typeface="Arial" panose="020B0604020202020204" pitchFamily="34" charset="0"/>
              </a:rPr>
              <a:t>Information</a:t>
            </a:r>
          </a:p>
        </p:txBody>
      </p:sp>
      <p:graphicFrame>
        <p:nvGraphicFramePr>
          <p:cNvPr id="8" name="Object 4">
            <a:extLst>
              <a:ext uri="{FF2B5EF4-FFF2-40B4-BE49-F238E27FC236}">
                <a16:creationId xmlns:a16="http://schemas.microsoft.com/office/drawing/2014/main" id="{80CBE370-A4F8-46D4-A1C7-FF2318865159}"/>
              </a:ext>
            </a:extLst>
          </p:cNvPr>
          <p:cNvGraphicFramePr>
            <a:graphicFrameLocks noChangeAspect="1"/>
          </p:cNvGraphicFramePr>
          <p:nvPr/>
        </p:nvGraphicFramePr>
        <p:xfrm>
          <a:off x="2019300" y="2292351"/>
          <a:ext cx="857250" cy="379413"/>
        </p:xfrm>
        <a:graphic>
          <a:graphicData uri="http://schemas.openxmlformats.org/presentationml/2006/ole">
            <mc:AlternateContent xmlns:mc="http://schemas.openxmlformats.org/markup-compatibility/2006">
              <mc:Choice xmlns:v="urn:schemas-microsoft-com:vml" Requires="v">
                <p:oleObj name="Equation" r:id="rId5" imgW="431613" imgH="190417" progId="Equation.DSMT4">
                  <p:embed/>
                </p:oleObj>
              </mc:Choice>
              <mc:Fallback>
                <p:oleObj name="Equation" r:id="rId5" imgW="431613" imgH="190417" progId="Equation.DSMT4">
                  <p:embed/>
                  <p:pic>
                    <p:nvPicPr>
                      <p:cNvPr id="8" name="Object 4">
                        <a:extLst>
                          <a:ext uri="{FF2B5EF4-FFF2-40B4-BE49-F238E27FC236}">
                            <a16:creationId xmlns:a16="http://schemas.microsoft.com/office/drawing/2014/main" id="{80CBE370-A4F8-46D4-A1C7-FF23188651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9300" y="2292351"/>
                        <a:ext cx="857250" cy="379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5">
            <a:extLst>
              <a:ext uri="{FF2B5EF4-FFF2-40B4-BE49-F238E27FC236}">
                <a16:creationId xmlns:a16="http://schemas.microsoft.com/office/drawing/2014/main" id="{4E591A63-ABED-428B-B851-A50F14CAA6B6}"/>
              </a:ext>
            </a:extLst>
          </p:cNvPr>
          <p:cNvGraphicFramePr>
            <a:graphicFrameLocks noChangeAspect="1"/>
          </p:cNvGraphicFramePr>
          <p:nvPr/>
        </p:nvGraphicFramePr>
        <p:xfrm>
          <a:off x="1927225" y="3122613"/>
          <a:ext cx="933450" cy="304800"/>
        </p:xfrm>
        <a:graphic>
          <a:graphicData uri="http://schemas.openxmlformats.org/presentationml/2006/ole">
            <mc:AlternateContent xmlns:mc="http://schemas.openxmlformats.org/markup-compatibility/2006">
              <mc:Choice xmlns:v="urn:schemas-microsoft-com:vml" Requires="v">
                <p:oleObj name="Equation" r:id="rId7" imgW="545626" imgH="177646" progId="Equation.DSMT4">
                  <p:embed/>
                </p:oleObj>
              </mc:Choice>
              <mc:Fallback>
                <p:oleObj name="Equation" r:id="rId7" imgW="545626" imgH="177646" progId="Equation.DSMT4">
                  <p:embed/>
                  <p:pic>
                    <p:nvPicPr>
                      <p:cNvPr id="9" name="Object 5">
                        <a:extLst>
                          <a:ext uri="{FF2B5EF4-FFF2-40B4-BE49-F238E27FC236}">
                            <a16:creationId xmlns:a16="http://schemas.microsoft.com/office/drawing/2014/main" id="{4E591A63-ABED-428B-B851-A50F14CAA6B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7225" y="3122613"/>
                        <a:ext cx="93345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ct 6">
            <a:extLst>
              <a:ext uri="{FF2B5EF4-FFF2-40B4-BE49-F238E27FC236}">
                <a16:creationId xmlns:a16="http://schemas.microsoft.com/office/drawing/2014/main" id="{61B2DF06-F092-4ADD-9D8F-54C0FC3F8DC2}"/>
              </a:ext>
            </a:extLst>
          </p:cNvPr>
          <p:cNvGraphicFramePr>
            <a:graphicFrameLocks noChangeAspect="1"/>
          </p:cNvGraphicFramePr>
          <p:nvPr/>
        </p:nvGraphicFramePr>
        <p:xfrm>
          <a:off x="1941513" y="2641600"/>
          <a:ext cx="908050" cy="412750"/>
        </p:xfrm>
        <a:graphic>
          <a:graphicData uri="http://schemas.openxmlformats.org/presentationml/2006/ole">
            <mc:AlternateContent xmlns:mc="http://schemas.openxmlformats.org/markup-compatibility/2006">
              <mc:Choice xmlns:v="urn:schemas-microsoft-com:vml" Requires="v">
                <p:oleObj name="Equation" r:id="rId9" imgW="558558" imgH="253890" progId="Equation.DSMT4">
                  <p:embed/>
                </p:oleObj>
              </mc:Choice>
              <mc:Fallback>
                <p:oleObj name="Equation" r:id="rId9" imgW="558558" imgH="253890" progId="Equation.DSMT4">
                  <p:embed/>
                  <p:pic>
                    <p:nvPicPr>
                      <p:cNvPr id="10" name="Object 6">
                        <a:extLst>
                          <a:ext uri="{FF2B5EF4-FFF2-40B4-BE49-F238E27FC236}">
                            <a16:creationId xmlns:a16="http://schemas.microsoft.com/office/drawing/2014/main" id="{61B2DF06-F092-4ADD-9D8F-54C0FC3F8DC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41513" y="2641600"/>
                        <a:ext cx="90805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8">
            <a:extLst>
              <a:ext uri="{FF2B5EF4-FFF2-40B4-BE49-F238E27FC236}">
                <a16:creationId xmlns:a16="http://schemas.microsoft.com/office/drawing/2014/main" id="{3527396C-5006-4999-80C2-D8B3D269DC6B}"/>
              </a:ext>
            </a:extLst>
          </p:cNvPr>
          <p:cNvGraphicFramePr>
            <a:graphicFrameLocks noChangeAspect="1"/>
          </p:cNvGraphicFramePr>
          <p:nvPr/>
        </p:nvGraphicFramePr>
        <p:xfrm>
          <a:off x="2105026" y="3405188"/>
          <a:ext cx="701675" cy="412750"/>
        </p:xfrm>
        <a:graphic>
          <a:graphicData uri="http://schemas.openxmlformats.org/presentationml/2006/ole">
            <mc:AlternateContent xmlns:mc="http://schemas.openxmlformats.org/markup-compatibility/2006">
              <mc:Choice xmlns:v="urn:schemas-microsoft-com:vml" Requires="v">
                <p:oleObj name="Equation" r:id="rId11" imgW="431613" imgH="253890" progId="Equation.DSMT4">
                  <p:embed/>
                </p:oleObj>
              </mc:Choice>
              <mc:Fallback>
                <p:oleObj name="Equation" r:id="rId11" imgW="431613" imgH="253890" progId="Equation.DSMT4">
                  <p:embed/>
                  <p:pic>
                    <p:nvPicPr>
                      <p:cNvPr id="11" name="Object 8">
                        <a:extLst>
                          <a:ext uri="{FF2B5EF4-FFF2-40B4-BE49-F238E27FC236}">
                            <a16:creationId xmlns:a16="http://schemas.microsoft.com/office/drawing/2014/main" id="{3527396C-5006-4999-80C2-D8B3D269DC6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05026" y="3405188"/>
                        <a:ext cx="70167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ct 9">
            <a:extLst>
              <a:ext uri="{FF2B5EF4-FFF2-40B4-BE49-F238E27FC236}">
                <a16:creationId xmlns:a16="http://schemas.microsoft.com/office/drawing/2014/main" id="{827BE3D6-4069-485F-89B0-16F9D3C38345}"/>
              </a:ext>
            </a:extLst>
          </p:cNvPr>
          <p:cNvGraphicFramePr>
            <a:graphicFrameLocks noChangeAspect="1"/>
          </p:cNvGraphicFramePr>
          <p:nvPr/>
        </p:nvGraphicFramePr>
        <p:xfrm>
          <a:off x="3206751" y="2011364"/>
          <a:ext cx="1135063" cy="288925"/>
        </p:xfrm>
        <a:graphic>
          <a:graphicData uri="http://schemas.openxmlformats.org/presentationml/2006/ole">
            <mc:AlternateContent xmlns:mc="http://schemas.openxmlformats.org/markup-compatibility/2006">
              <mc:Choice xmlns:v="urn:schemas-microsoft-com:vml" Requires="v">
                <p:oleObj name="Equation" r:id="rId13" imgW="698197" imgH="177723" progId="Equation.DSMT4">
                  <p:embed/>
                </p:oleObj>
              </mc:Choice>
              <mc:Fallback>
                <p:oleObj name="Equation" r:id="rId13" imgW="698197" imgH="177723" progId="Equation.DSMT4">
                  <p:embed/>
                  <p:pic>
                    <p:nvPicPr>
                      <p:cNvPr id="12" name="Object 9">
                        <a:extLst>
                          <a:ext uri="{FF2B5EF4-FFF2-40B4-BE49-F238E27FC236}">
                            <a16:creationId xmlns:a16="http://schemas.microsoft.com/office/drawing/2014/main" id="{827BE3D6-4069-485F-89B0-16F9D3C3834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06751" y="2011364"/>
                        <a:ext cx="1135063"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ct 10">
            <a:extLst>
              <a:ext uri="{FF2B5EF4-FFF2-40B4-BE49-F238E27FC236}">
                <a16:creationId xmlns:a16="http://schemas.microsoft.com/office/drawing/2014/main" id="{34674DAD-75B4-4F2D-AE4C-F8F9A052765E}"/>
              </a:ext>
            </a:extLst>
          </p:cNvPr>
          <p:cNvGraphicFramePr>
            <a:graphicFrameLocks noChangeAspect="1"/>
          </p:cNvGraphicFramePr>
          <p:nvPr/>
        </p:nvGraphicFramePr>
        <p:xfrm>
          <a:off x="3357564" y="2535238"/>
          <a:ext cx="784225" cy="309562"/>
        </p:xfrm>
        <a:graphic>
          <a:graphicData uri="http://schemas.openxmlformats.org/presentationml/2006/ole">
            <mc:AlternateContent xmlns:mc="http://schemas.openxmlformats.org/markup-compatibility/2006">
              <mc:Choice xmlns:v="urn:schemas-microsoft-com:vml" Requires="v">
                <p:oleObj name="Equation" r:id="rId15" imgW="482391" imgH="190417" progId="Equation.DSMT4">
                  <p:embed/>
                </p:oleObj>
              </mc:Choice>
              <mc:Fallback>
                <p:oleObj name="Equation" r:id="rId15" imgW="482391" imgH="190417" progId="Equation.DSMT4">
                  <p:embed/>
                  <p:pic>
                    <p:nvPicPr>
                      <p:cNvPr id="13" name="Object 10">
                        <a:extLst>
                          <a:ext uri="{FF2B5EF4-FFF2-40B4-BE49-F238E27FC236}">
                            <a16:creationId xmlns:a16="http://schemas.microsoft.com/office/drawing/2014/main" id="{34674DAD-75B4-4F2D-AE4C-F8F9A052765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57564" y="2535238"/>
                        <a:ext cx="784225" cy="309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 name="Object 11">
            <a:extLst>
              <a:ext uri="{FF2B5EF4-FFF2-40B4-BE49-F238E27FC236}">
                <a16:creationId xmlns:a16="http://schemas.microsoft.com/office/drawing/2014/main" id="{18883EE8-03B9-47CD-B8CE-A579F32B0539}"/>
              </a:ext>
            </a:extLst>
          </p:cNvPr>
          <p:cNvGraphicFramePr>
            <a:graphicFrameLocks noChangeAspect="1"/>
          </p:cNvGraphicFramePr>
          <p:nvPr/>
        </p:nvGraphicFramePr>
        <p:xfrm>
          <a:off x="3341689" y="3330576"/>
          <a:ext cx="784225" cy="309563"/>
        </p:xfrm>
        <a:graphic>
          <a:graphicData uri="http://schemas.openxmlformats.org/presentationml/2006/ole">
            <mc:AlternateContent xmlns:mc="http://schemas.openxmlformats.org/markup-compatibility/2006">
              <mc:Choice xmlns:v="urn:schemas-microsoft-com:vml" Requires="v">
                <p:oleObj name="Equation" r:id="rId17" imgW="482391" imgH="190417" progId="Equation.DSMT4">
                  <p:embed/>
                </p:oleObj>
              </mc:Choice>
              <mc:Fallback>
                <p:oleObj name="Equation" r:id="rId17" imgW="482391" imgH="190417" progId="Equation.DSMT4">
                  <p:embed/>
                  <p:pic>
                    <p:nvPicPr>
                      <p:cNvPr id="14" name="Object 11">
                        <a:extLst>
                          <a:ext uri="{FF2B5EF4-FFF2-40B4-BE49-F238E27FC236}">
                            <a16:creationId xmlns:a16="http://schemas.microsoft.com/office/drawing/2014/main" id="{18883EE8-03B9-47CD-B8CE-A579F32B0539}"/>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341689" y="3330576"/>
                        <a:ext cx="784225" cy="309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 name="Object 12">
            <a:extLst>
              <a:ext uri="{FF2B5EF4-FFF2-40B4-BE49-F238E27FC236}">
                <a16:creationId xmlns:a16="http://schemas.microsoft.com/office/drawing/2014/main" id="{832AF7F7-D7D1-4821-A39A-21FDB2802AFB}"/>
              </a:ext>
            </a:extLst>
          </p:cNvPr>
          <p:cNvGraphicFramePr>
            <a:graphicFrameLocks noChangeAspect="1"/>
          </p:cNvGraphicFramePr>
          <p:nvPr/>
        </p:nvGraphicFramePr>
        <p:xfrm>
          <a:off x="4995864" y="1984375"/>
          <a:ext cx="846137" cy="350838"/>
        </p:xfrm>
        <a:graphic>
          <a:graphicData uri="http://schemas.openxmlformats.org/presentationml/2006/ole">
            <mc:AlternateContent xmlns:mc="http://schemas.openxmlformats.org/markup-compatibility/2006">
              <mc:Choice xmlns:v="urn:schemas-microsoft-com:vml" Requires="v">
                <p:oleObj name="Equation" r:id="rId19" imgW="520474" imgH="215806" progId="Equation.DSMT4">
                  <p:embed/>
                </p:oleObj>
              </mc:Choice>
              <mc:Fallback>
                <p:oleObj name="Equation" r:id="rId19" imgW="520474" imgH="215806" progId="Equation.DSMT4">
                  <p:embed/>
                  <p:pic>
                    <p:nvPicPr>
                      <p:cNvPr id="15" name="Object 12">
                        <a:extLst>
                          <a:ext uri="{FF2B5EF4-FFF2-40B4-BE49-F238E27FC236}">
                            <a16:creationId xmlns:a16="http://schemas.microsoft.com/office/drawing/2014/main" id="{832AF7F7-D7D1-4821-A39A-21FDB2802AFB}"/>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995864" y="1984375"/>
                        <a:ext cx="846137"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 name="Object 13">
            <a:extLst>
              <a:ext uri="{FF2B5EF4-FFF2-40B4-BE49-F238E27FC236}">
                <a16:creationId xmlns:a16="http://schemas.microsoft.com/office/drawing/2014/main" id="{8CFF4E85-4667-454E-A2B1-77468CF839FC}"/>
              </a:ext>
            </a:extLst>
          </p:cNvPr>
          <p:cNvGraphicFramePr>
            <a:graphicFrameLocks noChangeAspect="1"/>
          </p:cNvGraphicFramePr>
          <p:nvPr/>
        </p:nvGraphicFramePr>
        <p:xfrm>
          <a:off x="4889500" y="3394076"/>
          <a:ext cx="1011238" cy="309563"/>
        </p:xfrm>
        <a:graphic>
          <a:graphicData uri="http://schemas.openxmlformats.org/presentationml/2006/ole">
            <mc:AlternateContent xmlns:mc="http://schemas.openxmlformats.org/markup-compatibility/2006">
              <mc:Choice xmlns:v="urn:schemas-microsoft-com:vml" Requires="v">
                <p:oleObj name="Equation" r:id="rId21" imgW="622030" imgH="190417" progId="Equation.DSMT4">
                  <p:embed/>
                </p:oleObj>
              </mc:Choice>
              <mc:Fallback>
                <p:oleObj name="Equation" r:id="rId21" imgW="622030" imgH="190417" progId="Equation.DSMT4">
                  <p:embed/>
                  <p:pic>
                    <p:nvPicPr>
                      <p:cNvPr id="16" name="Object 13">
                        <a:extLst>
                          <a:ext uri="{FF2B5EF4-FFF2-40B4-BE49-F238E27FC236}">
                            <a16:creationId xmlns:a16="http://schemas.microsoft.com/office/drawing/2014/main" id="{8CFF4E85-4667-454E-A2B1-77468CF839FC}"/>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889500" y="3394076"/>
                        <a:ext cx="1011238" cy="309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 name="Object 14">
            <a:extLst>
              <a:ext uri="{FF2B5EF4-FFF2-40B4-BE49-F238E27FC236}">
                <a16:creationId xmlns:a16="http://schemas.microsoft.com/office/drawing/2014/main" id="{27ABEDF9-5712-4981-8F8A-AE80C0B8EF37}"/>
              </a:ext>
            </a:extLst>
          </p:cNvPr>
          <p:cNvGraphicFramePr>
            <a:graphicFrameLocks noChangeAspect="1"/>
          </p:cNvGraphicFramePr>
          <p:nvPr/>
        </p:nvGraphicFramePr>
        <p:xfrm>
          <a:off x="4827589" y="2554288"/>
          <a:ext cx="1258887" cy="309562"/>
        </p:xfrm>
        <a:graphic>
          <a:graphicData uri="http://schemas.openxmlformats.org/presentationml/2006/ole">
            <mc:AlternateContent xmlns:mc="http://schemas.openxmlformats.org/markup-compatibility/2006">
              <mc:Choice xmlns:v="urn:schemas-microsoft-com:vml" Requires="v">
                <p:oleObj name="Equation" r:id="rId23" imgW="774364" imgH="190417" progId="Equation.DSMT4">
                  <p:embed/>
                </p:oleObj>
              </mc:Choice>
              <mc:Fallback>
                <p:oleObj name="Equation" r:id="rId23" imgW="774364" imgH="190417" progId="Equation.DSMT4">
                  <p:embed/>
                  <p:pic>
                    <p:nvPicPr>
                      <p:cNvPr id="17" name="Object 14">
                        <a:extLst>
                          <a:ext uri="{FF2B5EF4-FFF2-40B4-BE49-F238E27FC236}">
                            <a16:creationId xmlns:a16="http://schemas.microsoft.com/office/drawing/2014/main" id="{27ABEDF9-5712-4981-8F8A-AE80C0B8EF37}"/>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827589" y="2554288"/>
                        <a:ext cx="1258887" cy="309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 name="Object 17">
            <a:extLst>
              <a:ext uri="{FF2B5EF4-FFF2-40B4-BE49-F238E27FC236}">
                <a16:creationId xmlns:a16="http://schemas.microsoft.com/office/drawing/2014/main" id="{32DF9950-C257-4315-BA83-20D1E050F9E9}"/>
              </a:ext>
            </a:extLst>
          </p:cNvPr>
          <p:cNvGraphicFramePr>
            <a:graphicFrameLocks noChangeAspect="1"/>
          </p:cNvGraphicFramePr>
          <p:nvPr/>
        </p:nvGraphicFramePr>
        <p:xfrm>
          <a:off x="6853239" y="2051051"/>
          <a:ext cx="701675" cy="288925"/>
        </p:xfrm>
        <a:graphic>
          <a:graphicData uri="http://schemas.openxmlformats.org/presentationml/2006/ole">
            <mc:AlternateContent xmlns:mc="http://schemas.openxmlformats.org/markup-compatibility/2006">
              <mc:Choice xmlns:v="urn:schemas-microsoft-com:vml" Requires="v">
                <p:oleObj name="Equation" r:id="rId25" imgW="431425" imgH="177646" progId="Equation.DSMT4">
                  <p:embed/>
                </p:oleObj>
              </mc:Choice>
              <mc:Fallback>
                <p:oleObj name="Equation" r:id="rId25" imgW="431425" imgH="177646" progId="Equation.DSMT4">
                  <p:embed/>
                  <p:pic>
                    <p:nvPicPr>
                      <p:cNvPr id="20" name="Object 17">
                        <a:extLst>
                          <a:ext uri="{FF2B5EF4-FFF2-40B4-BE49-F238E27FC236}">
                            <a16:creationId xmlns:a16="http://schemas.microsoft.com/office/drawing/2014/main" id="{32DF9950-C257-4315-BA83-20D1E050F9E9}"/>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853239" y="2051051"/>
                        <a:ext cx="701675"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 name="Object 18">
            <a:extLst>
              <a:ext uri="{FF2B5EF4-FFF2-40B4-BE49-F238E27FC236}">
                <a16:creationId xmlns:a16="http://schemas.microsoft.com/office/drawing/2014/main" id="{49805DD2-F743-4311-8544-191DFB5D674D}"/>
              </a:ext>
            </a:extLst>
          </p:cNvPr>
          <p:cNvGraphicFramePr>
            <a:graphicFrameLocks noChangeAspect="1"/>
          </p:cNvGraphicFramePr>
          <p:nvPr/>
        </p:nvGraphicFramePr>
        <p:xfrm>
          <a:off x="6931025" y="2349501"/>
          <a:ext cx="515938" cy="701675"/>
        </p:xfrm>
        <a:graphic>
          <a:graphicData uri="http://schemas.openxmlformats.org/presentationml/2006/ole">
            <mc:AlternateContent xmlns:mc="http://schemas.openxmlformats.org/markup-compatibility/2006">
              <mc:Choice xmlns:v="urn:schemas-microsoft-com:vml" Requires="v">
                <p:oleObj name="Equation" r:id="rId27" imgW="317225" imgH="431425" progId="Equation.DSMT4">
                  <p:embed/>
                </p:oleObj>
              </mc:Choice>
              <mc:Fallback>
                <p:oleObj name="Equation" r:id="rId27" imgW="317225" imgH="431425" progId="Equation.DSMT4">
                  <p:embed/>
                  <p:pic>
                    <p:nvPicPr>
                      <p:cNvPr id="21" name="Object 18">
                        <a:extLst>
                          <a:ext uri="{FF2B5EF4-FFF2-40B4-BE49-F238E27FC236}">
                            <a16:creationId xmlns:a16="http://schemas.microsoft.com/office/drawing/2014/main" id="{49805DD2-F743-4311-8544-191DFB5D674D}"/>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931025" y="2349501"/>
                        <a:ext cx="515938"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 name="Object 19">
            <a:extLst>
              <a:ext uri="{FF2B5EF4-FFF2-40B4-BE49-F238E27FC236}">
                <a16:creationId xmlns:a16="http://schemas.microsoft.com/office/drawing/2014/main" id="{5C71794F-B5D4-450D-A82F-C8AC114D2EF9}"/>
              </a:ext>
            </a:extLst>
          </p:cNvPr>
          <p:cNvGraphicFramePr>
            <a:graphicFrameLocks noChangeAspect="1"/>
          </p:cNvGraphicFramePr>
          <p:nvPr/>
        </p:nvGraphicFramePr>
        <p:xfrm>
          <a:off x="6926264" y="3154364"/>
          <a:ext cx="515937" cy="701675"/>
        </p:xfrm>
        <a:graphic>
          <a:graphicData uri="http://schemas.openxmlformats.org/presentationml/2006/ole">
            <mc:AlternateContent xmlns:mc="http://schemas.openxmlformats.org/markup-compatibility/2006">
              <mc:Choice xmlns:v="urn:schemas-microsoft-com:vml" Requires="v">
                <p:oleObj name="Equation" r:id="rId29" imgW="317225" imgH="431425" progId="Equation.DSMT4">
                  <p:embed/>
                </p:oleObj>
              </mc:Choice>
              <mc:Fallback>
                <p:oleObj name="Equation" r:id="rId29" imgW="317225" imgH="431425" progId="Equation.DSMT4">
                  <p:embed/>
                  <p:pic>
                    <p:nvPicPr>
                      <p:cNvPr id="22" name="Object 19">
                        <a:extLst>
                          <a:ext uri="{FF2B5EF4-FFF2-40B4-BE49-F238E27FC236}">
                            <a16:creationId xmlns:a16="http://schemas.microsoft.com/office/drawing/2014/main" id="{5C71794F-B5D4-450D-A82F-C8AC114D2EF9}"/>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926264" y="3154364"/>
                        <a:ext cx="515937"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23" name="Straight Connector 22">
            <a:extLst>
              <a:ext uri="{FF2B5EF4-FFF2-40B4-BE49-F238E27FC236}">
                <a16:creationId xmlns:a16="http://schemas.microsoft.com/office/drawing/2014/main" id="{E304C61A-411D-47A0-AAC5-093CCD9E1A2E}"/>
              </a:ext>
            </a:extLst>
          </p:cNvPr>
          <p:cNvCxnSpPr/>
          <p:nvPr/>
        </p:nvCxnSpPr>
        <p:spPr>
          <a:xfrm rot="5400000">
            <a:off x="2089151" y="2947989"/>
            <a:ext cx="1787525"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6213079-BA2F-4441-B931-C2C87494DCA0}"/>
              </a:ext>
            </a:extLst>
          </p:cNvPr>
          <p:cNvCxnSpPr/>
          <p:nvPr/>
        </p:nvCxnSpPr>
        <p:spPr>
          <a:xfrm rot="16200000" flipH="1">
            <a:off x="3665538" y="2946401"/>
            <a:ext cx="1787525" cy="6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9D06682-ACAE-4E43-A7AA-6C3284D511A6}"/>
              </a:ext>
            </a:extLst>
          </p:cNvPr>
          <p:cNvCxnSpPr/>
          <p:nvPr/>
        </p:nvCxnSpPr>
        <p:spPr>
          <a:xfrm rot="5400000">
            <a:off x="5583238" y="2955926"/>
            <a:ext cx="1803400"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12C04F0-AAC4-427B-B08E-BD64640D053D}"/>
              </a:ext>
            </a:extLst>
          </p:cNvPr>
          <p:cNvCxnSpPr/>
          <p:nvPr/>
        </p:nvCxnSpPr>
        <p:spPr>
          <a:xfrm rot="5400000">
            <a:off x="7018338" y="2946401"/>
            <a:ext cx="1787525" cy="6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CC813EB-623D-46DE-A66A-4E3A3EB6BD19}"/>
              </a:ext>
            </a:extLst>
          </p:cNvPr>
          <p:cNvCxnSpPr/>
          <p:nvPr/>
        </p:nvCxnSpPr>
        <p:spPr>
          <a:xfrm>
            <a:off x="2986088" y="2339975"/>
            <a:ext cx="492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6022109-4556-4A47-AB35-2A237C0B9E56}"/>
              </a:ext>
            </a:extLst>
          </p:cNvPr>
          <p:cNvCxnSpPr/>
          <p:nvPr/>
        </p:nvCxnSpPr>
        <p:spPr>
          <a:xfrm>
            <a:off x="2984500" y="3067050"/>
            <a:ext cx="492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99778AE-4CF3-4916-B823-924627970BBE}"/>
              </a:ext>
            </a:extLst>
          </p:cNvPr>
          <p:cNvCxnSpPr/>
          <p:nvPr/>
        </p:nvCxnSpPr>
        <p:spPr>
          <a:xfrm>
            <a:off x="2984500" y="3849689"/>
            <a:ext cx="4927600" cy="1587"/>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0" name="Object 20">
            <a:extLst>
              <a:ext uri="{FF2B5EF4-FFF2-40B4-BE49-F238E27FC236}">
                <a16:creationId xmlns:a16="http://schemas.microsoft.com/office/drawing/2014/main" id="{0160F067-8BB6-4817-9EB9-803578DB5764}"/>
              </a:ext>
            </a:extLst>
          </p:cNvPr>
          <p:cNvGraphicFramePr>
            <a:graphicFrameLocks noChangeAspect="1"/>
          </p:cNvGraphicFramePr>
          <p:nvPr/>
        </p:nvGraphicFramePr>
        <p:xfrm>
          <a:off x="2463800" y="4159250"/>
          <a:ext cx="1214438" cy="554038"/>
        </p:xfrm>
        <a:graphic>
          <a:graphicData uri="http://schemas.openxmlformats.org/presentationml/2006/ole">
            <mc:AlternateContent xmlns:mc="http://schemas.openxmlformats.org/markup-compatibility/2006">
              <mc:Choice xmlns:v="urn:schemas-microsoft-com:vml" Requires="v">
                <p:oleObj name="Equation" r:id="rId31" imgW="748975" imgH="342751" progId="Equation.DSMT4">
                  <p:embed/>
                </p:oleObj>
              </mc:Choice>
              <mc:Fallback>
                <p:oleObj name="Equation" r:id="rId31" imgW="748975" imgH="342751" progId="Equation.DSMT4">
                  <p:embed/>
                  <p:pic>
                    <p:nvPicPr>
                      <p:cNvPr id="30" name="Object 20">
                        <a:extLst>
                          <a:ext uri="{FF2B5EF4-FFF2-40B4-BE49-F238E27FC236}">
                            <a16:creationId xmlns:a16="http://schemas.microsoft.com/office/drawing/2014/main" id="{0160F067-8BB6-4817-9EB9-803578DB5764}"/>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463800" y="4159250"/>
                        <a:ext cx="1214438" cy="554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 name="Object 21">
            <a:extLst>
              <a:ext uri="{FF2B5EF4-FFF2-40B4-BE49-F238E27FC236}">
                <a16:creationId xmlns:a16="http://schemas.microsoft.com/office/drawing/2014/main" id="{5916FC28-67DA-45A7-949C-2F8FD3FB8695}"/>
              </a:ext>
            </a:extLst>
          </p:cNvPr>
          <p:cNvGraphicFramePr>
            <a:graphicFrameLocks noChangeAspect="1"/>
          </p:cNvGraphicFramePr>
          <p:nvPr/>
        </p:nvGraphicFramePr>
        <p:xfrm>
          <a:off x="3775075" y="4292601"/>
          <a:ext cx="368300" cy="301625"/>
        </p:xfrm>
        <a:graphic>
          <a:graphicData uri="http://schemas.openxmlformats.org/presentationml/2006/ole">
            <mc:AlternateContent xmlns:mc="http://schemas.openxmlformats.org/markup-compatibility/2006">
              <mc:Choice xmlns:v="urn:schemas-microsoft-com:vml" Requires="v">
                <p:oleObj name="Equation" r:id="rId33" imgW="139579" imgH="114201" progId="Equation.DSMT4">
                  <p:embed/>
                </p:oleObj>
              </mc:Choice>
              <mc:Fallback>
                <p:oleObj name="Equation" r:id="rId33" imgW="139579" imgH="114201" progId="Equation.DSMT4">
                  <p:embed/>
                  <p:pic>
                    <p:nvPicPr>
                      <p:cNvPr id="31" name="Object 21">
                        <a:extLst>
                          <a:ext uri="{FF2B5EF4-FFF2-40B4-BE49-F238E27FC236}">
                            <a16:creationId xmlns:a16="http://schemas.microsoft.com/office/drawing/2014/main" id="{5916FC28-67DA-45A7-949C-2F8FD3FB8695}"/>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775075" y="4292601"/>
                        <a:ext cx="3683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 name="Object 22">
            <a:extLst>
              <a:ext uri="{FF2B5EF4-FFF2-40B4-BE49-F238E27FC236}">
                <a16:creationId xmlns:a16="http://schemas.microsoft.com/office/drawing/2014/main" id="{83F2C580-217A-4A60-A635-F6F5CAC0C09F}"/>
              </a:ext>
            </a:extLst>
          </p:cNvPr>
          <p:cNvGraphicFramePr>
            <a:graphicFrameLocks noChangeAspect="1"/>
          </p:cNvGraphicFramePr>
          <p:nvPr/>
        </p:nvGraphicFramePr>
        <p:xfrm>
          <a:off x="4198938" y="4176713"/>
          <a:ext cx="990600" cy="557212"/>
        </p:xfrm>
        <a:graphic>
          <a:graphicData uri="http://schemas.openxmlformats.org/presentationml/2006/ole">
            <mc:AlternateContent xmlns:mc="http://schemas.openxmlformats.org/markup-compatibility/2006">
              <mc:Choice xmlns:v="urn:schemas-microsoft-com:vml" Requires="v">
                <p:oleObj name="Equation" r:id="rId35" imgW="609336" imgH="342751" progId="Equation.DSMT4">
                  <p:embed/>
                </p:oleObj>
              </mc:Choice>
              <mc:Fallback>
                <p:oleObj name="Equation" r:id="rId35" imgW="609336" imgH="342751" progId="Equation.DSMT4">
                  <p:embed/>
                  <p:pic>
                    <p:nvPicPr>
                      <p:cNvPr id="32" name="Object 22">
                        <a:extLst>
                          <a:ext uri="{FF2B5EF4-FFF2-40B4-BE49-F238E27FC236}">
                            <a16:creationId xmlns:a16="http://schemas.microsoft.com/office/drawing/2014/main" id="{83F2C580-217A-4A60-A635-F6F5CAC0C09F}"/>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198938" y="4176713"/>
                        <a:ext cx="990600" cy="557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8" name="TextBox 37">
            <a:extLst>
              <a:ext uri="{FF2B5EF4-FFF2-40B4-BE49-F238E27FC236}">
                <a16:creationId xmlns:a16="http://schemas.microsoft.com/office/drawing/2014/main" id="{05B7F053-4931-43CA-9C54-51C425DE4172}"/>
              </a:ext>
            </a:extLst>
          </p:cNvPr>
          <p:cNvSpPr txBox="1">
            <a:spLocks noChangeArrowheads="1"/>
          </p:cNvSpPr>
          <p:nvPr/>
        </p:nvSpPr>
        <p:spPr bwMode="auto">
          <a:xfrm>
            <a:off x="8770938" y="4248151"/>
            <a:ext cx="14922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CA" altLang="en-US" sz="1800">
                <a:solidFill>
                  <a:srgbClr val="FF0000"/>
                </a:solidFill>
                <a:latin typeface="Arial" panose="020B0604020202020204" pitchFamily="34" charset="0"/>
              </a:rPr>
              <a:t>Difference in</a:t>
            </a:r>
            <a:br>
              <a:rPr lang="en-CA" altLang="en-US" sz="1800">
                <a:solidFill>
                  <a:srgbClr val="FF0000"/>
                </a:solidFill>
                <a:latin typeface="Arial" panose="020B0604020202020204" pitchFamily="34" charset="0"/>
              </a:rPr>
            </a:br>
            <a:r>
              <a:rPr lang="en-CA" altLang="en-US" sz="1800">
                <a:solidFill>
                  <a:srgbClr val="FF0000"/>
                </a:solidFill>
                <a:latin typeface="Arial" panose="020B0604020202020204" pitchFamily="34" charset="0"/>
              </a:rPr>
              <a:t>time is 4.5h</a:t>
            </a:r>
          </a:p>
        </p:txBody>
      </p:sp>
      <p:graphicFrame>
        <p:nvGraphicFramePr>
          <p:cNvPr id="19478" name="Object 31">
            <a:extLst>
              <a:ext uri="{FF2B5EF4-FFF2-40B4-BE49-F238E27FC236}">
                <a16:creationId xmlns:a16="http://schemas.microsoft.com/office/drawing/2014/main" id="{405EC93E-CD58-4C8C-AFB2-CEA997854A95}"/>
              </a:ext>
            </a:extLst>
          </p:cNvPr>
          <p:cNvGraphicFramePr>
            <a:graphicFrameLocks noChangeAspect="1"/>
          </p:cNvGraphicFramePr>
          <p:nvPr/>
        </p:nvGraphicFramePr>
        <p:xfrm>
          <a:off x="5259388" y="4354513"/>
          <a:ext cx="419100" cy="304800"/>
        </p:xfrm>
        <a:graphic>
          <a:graphicData uri="http://schemas.openxmlformats.org/presentationml/2006/ole">
            <mc:AlternateContent xmlns:mc="http://schemas.openxmlformats.org/markup-compatibility/2006">
              <mc:Choice xmlns:v="urn:schemas-microsoft-com:vml" Requires="v">
                <p:oleObj name="Equation" r:id="rId37" imgW="139639" imgH="101556" progId="Equation.DSMT4">
                  <p:embed/>
                </p:oleObj>
              </mc:Choice>
              <mc:Fallback>
                <p:oleObj name="Equation" r:id="rId37" imgW="139639" imgH="101556" progId="Equation.DSMT4">
                  <p:embed/>
                  <p:pic>
                    <p:nvPicPr>
                      <p:cNvPr id="19478" name="Object 31">
                        <a:extLst>
                          <a:ext uri="{FF2B5EF4-FFF2-40B4-BE49-F238E27FC236}">
                            <a16:creationId xmlns:a16="http://schemas.microsoft.com/office/drawing/2014/main" id="{405EC93E-CD58-4C8C-AFB2-CEA997854A95}"/>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259388" y="4354513"/>
                        <a:ext cx="4191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 name="Object 32">
            <a:extLst>
              <a:ext uri="{FF2B5EF4-FFF2-40B4-BE49-F238E27FC236}">
                <a16:creationId xmlns:a16="http://schemas.microsoft.com/office/drawing/2014/main" id="{7D5402E4-97F3-452D-A13F-CC6007A3EE99}"/>
              </a:ext>
            </a:extLst>
          </p:cNvPr>
          <p:cNvGraphicFramePr>
            <a:graphicFrameLocks noChangeAspect="1"/>
          </p:cNvGraphicFramePr>
          <p:nvPr/>
        </p:nvGraphicFramePr>
        <p:xfrm>
          <a:off x="5761038" y="4191001"/>
          <a:ext cx="804862" cy="557213"/>
        </p:xfrm>
        <a:graphic>
          <a:graphicData uri="http://schemas.openxmlformats.org/presentationml/2006/ole">
            <mc:AlternateContent xmlns:mc="http://schemas.openxmlformats.org/markup-compatibility/2006">
              <mc:Choice xmlns:v="urn:schemas-microsoft-com:vml" Requires="v">
                <p:oleObj name="Equation" r:id="rId39" imgW="495085" imgH="342751" progId="Equation.DSMT4">
                  <p:embed/>
                </p:oleObj>
              </mc:Choice>
              <mc:Fallback>
                <p:oleObj name="Equation" r:id="rId39" imgW="495085" imgH="342751" progId="Equation.DSMT4">
                  <p:embed/>
                  <p:pic>
                    <p:nvPicPr>
                      <p:cNvPr id="39" name="Object 32">
                        <a:extLst>
                          <a:ext uri="{FF2B5EF4-FFF2-40B4-BE49-F238E27FC236}">
                            <a16:creationId xmlns:a16="http://schemas.microsoft.com/office/drawing/2014/main" id="{7D5402E4-97F3-452D-A13F-CC6007A3EE99}"/>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5761038" y="4191001"/>
                        <a:ext cx="804862" cy="557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76" name="Object 33">
            <a:extLst>
              <a:ext uri="{FF2B5EF4-FFF2-40B4-BE49-F238E27FC236}">
                <a16:creationId xmlns:a16="http://schemas.microsoft.com/office/drawing/2014/main" id="{FED6EE2C-75DF-410F-A95A-BDF08245559B}"/>
              </a:ext>
            </a:extLst>
          </p:cNvPr>
          <p:cNvGraphicFramePr>
            <a:graphicFrameLocks noChangeAspect="1"/>
          </p:cNvGraphicFramePr>
          <p:nvPr/>
        </p:nvGraphicFramePr>
        <p:xfrm>
          <a:off x="3219450" y="4973639"/>
          <a:ext cx="412750" cy="287337"/>
        </p:xfrm>
        <a:graphic>
          <a:graphicData uri="http://schemas.openxmlformats.org/presentationml/2006/ole">
            <mc:AlternateContent xmlns:mc="http://schemas.openxmlformats.org/markup-compatibility/2006">
              <mc:Choice xmlns:v="urn:schemas-microsoft-com:vml" Requires="v">
                <p:oleObj name="Equation" r:id="rId41" imgW="253670" imgH="177569" progId="Equation.DSMT4">
                  <p:embed/>
                </p:oleObj>
              </mc:Choice>
              <mc:Fallback>
                <p:oleObj name="Equation" r:id="rId41" imgW="253670" imgH="177569" progId="Equation.DSMT4">
                  <p:embed/>
                  <p:pic>
                    <p:nvPicPr>
                      <p:cNvPr id="19476" name="Object 33">
                        <a:extLst>
                          <a:ext uri="{FF2B5EF4-FFF2-40B4-BE49-F238E27FC236}">
                            <a16:creationId xmlns:a16="http://schemas.microsoft.com/office/drawing/2014/main" id="{FED6EE2C-75DF-410F-A95A-BDF08245559B}"/>
                          </a:ext>
                        </a:extLst>
                      </p:cNvPr>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3219450" y="4973639"/>
                        <a:ext cx="412750" cy="287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77" name="Object 34">
            <a:extLst>
              <a:ext uri="{FF2B5EF4-FFF2-40B4-BE49-F238E27FC236}">
                <a16:creationId xmlns:a16="http://schemas.microsoft.com/office/drawing/2014/main" id="{98150AED-2922-4EA3-A856-14ADED678DAE}"/>
              </a:ext>
            </a:extLst>
          </p:cNvPr>
          <p:cNvGraphicFramePr>
            <a:graphicFrameLocks noChangeAspect="1"/>
          </p:cNvGraphicFramePr>
          <p:nvPr/>
        </p:nvGraphicFramePr>
        <p:xfrm>
          <a:off x="3835400" y="4989514"/>
          <a:ext cx="369888" cy="301625"/>
        </p:xfrm>
        <a:graphic>
          <a:graphicData uri="http://schemas.openxmlformats.org/presentationml/2006/ole">
            <mc:AlternateContent xmlns:mc="http://schemas.openxmlformats.org/markup-compatibility/2006">
              <mc:Choice xmlns:v="urn:schemas-microsoft-com:vml" Requires="v">
                <p:oleObj name="Equation" r:id="rId43" imgW="139579" imgH="114201" progId="Equation.DSMT4">
                  <p:embed/>
                </p:oleObj>
              </mc:Choice>
              <mc:Fallback>
                <p:oleObj name="Equation" r:id="rId43" imgW="139579" imgH="114201" progId="Equation.DSMT4">
                  <p:embed/>
                  <p:pic>
                    <p:nvPicPr>
                      <p:cNvPr id="19477" name="Object 34">
                        <a:extLst>
                          <a:ext uri="{FF2B5EF4-FFF2-40B4-BE49-F238E27FC236}">
                            <a16:creationId xmlns:a16="http://schemas.microsoft.com/office/drawing/2014/main" id="{98150AED-2922-4EA3-A856-14ADED678DAE}"/>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835400" y="4989514"/>
                        <a:ext cx="369888"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 name="Object 35">
            <a:extLst>
              <a:ext uri="{FF2B5EF4-FFF2-40B4-BE49-F238E27FC236}">
                <a16:creationId xmlns:a16="http://schemas.microsoft.com/office/drawing/2014/main" id="{10D7452D-A7A0-4B62-B66D-F8C57AF26258}"/>
              </a:ext>
            </a:extLst>
          </p:cNvPr>
          <p:cNvGraphicFramePr>
            <a:graphicFrameLocks noChangeAspect="1"/>
          </p:cNvGraphicFramePr>
          <p:nvPr/>
        </p:nvGraphicFramePr>
        <p:xfrm>
          <a:off x="4464050" y="4800601"/>
          <a:ext cx="515938" cy="701675"/>
        </p:xfrm>
        <a:graphic>
          <a:graphicData uri="http://schemas.openxmlformats.org/presentationml/2006/ole">
            <mc:AlternateContent xmlns:mc="http://schemas.openxmlformats.org/markup-compatibility/2006">
              <mc:Choice xmlns:v="urn:schemas-microsoft-com:vml" Requires="v">
                <p:oleObj name="Equation" r:id="rId44" imgW="317225" imgH="431425" progId="Equation.DSMT4">
                  <p:embed/>
                </p:oleObj>
              </mc:Choice>
              <mc:Fallback>
                <p:oleObj name="Equation" r:id="rId44" imgW="317225" imgH="431425" progId="Equation.DSMT4">
                  <p:embed/>
                  <p:pic>
                    <p:nvPicPr>
                      <p:cNvPr id="40" name="Object 35">
                        <a:extLst>
                          <a:ext uri="{FF2B5EF4-FFF2-40B4-BE49-F238E27FC236}">
                            <a16:creationId xmlns:a16="http://schemas.microsoft.com/office/drawing/2014/main" id="{10D7452D-A7A0-4B62-B66D-F8C57AF26258}"/>
                          </a:ext>
                        </a:extLst>
                      </p:cNvPr>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4464050" y="4800601"/>
                        <a:ext cx="515938"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 name="Object 36">
            <a:extLst>
              <a:ext uri="{FF2B5EF4-FFF2-40B4-BE49-F238E27FC236}">
                <a16:creationId xmlns:a16="http://schemas.microsoft.com/office/drawing/2014/main" id="{8D5EF287-3459-40F8-8EF3-01CF7BDA9CAB}"/>
              </a:ext>
            </a:extLst>
          </p:cNvPr>
          <p:cNvGraphicFramePr>
            <a:graphicFrameLocks noChangeAspect="1"/>
          </p:cNvGraphicFramePr>
          <p:nvPr/>
        </p:nvGraphicFramePr>
        <p:xfrm>
          <a:off x="5245100" y="5051425"/>
          <a:ext cx="419100" cy="304800"/>
        </p:xfrm>
        <a:graphic>
          <a:graphicData uri="http://schemas.openxmlformats.org/presentationml/2006/ole">
            <mc:AlternateContent xmlns:mc="http://schemas.openxmlformats.org/markup-compatibility/2006">
              <mc:Choice xmlns:v="urn:schemas-microsoft-com:vml" Requires="v">
                <p:oleObj name="Equation" r:id="rId46" imgW="139639" imgH="101556" progId="Equation.DSMT4">
                  <p:embed/>
                </p:oleObj>
              </mc:Choice>
              <mc:Fallback>
                <p:oleObj name="Equation" r:id="rId46" imgW="139639" imgH="101556" progId="Equation.DSMT4">
                  <p:embed/>
                  <p:pic>
                    <p:nvPicPr>
                      <p:cNvPr id="41" name="Object 36">
                        <a:extLst>
                          <a:ext uri="{FF2B5EF4-FFF2-40B4-BE49-F238E27FC236}">
                            <a16:creationId xmlns:a16="http://schemas.microsoft.com/office/drawing/2014/main" id="{8D5EF287-3459-40F8-8EF3-01CF7BDA9CAB}"/>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245100" y="5051425"/>
                        <a:ext cx="4191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2" name="Object 37">
            <a:extLst>
              <a:ext uri="{FF2B5EF4-FFF2-40B4-BE49-F238E27FC236}">
                <a16:creationId xmlns:a16="http://schemas.microsoft.com/office/drawing/2014/main" id="{B8ED4641-017B-4124-BEE8-D28395CEE467}"/>
              </a:ext>
            </a:extLst>
          </p:cNvPr>
          <p:cNvGraphicFramePr>
            <a:graphicFrameLocks noChangeAspect="1"/>
          </p:cNvGraphicFramePr>
          <p:nvPr/>
        </p:nvGraphicFramePr>
        <p:xfrm>
          <a:off x="5988050" y="4799014"/>
          <a:ext cx="515938" cy="701675"/>
        </p:xfrm>
        <a:graphic>
          <a:graphicData uri="http://schemas.openxmlformats.org/presentationml/2006/ole">
            <mc:AlternateContent xmlns:mc="http://schemas.openxmlformats.org/markup-compatibility/2006">
              <mc:Choice xmlns:v="urn:schemas-microsoft-com:vml" Requires="v">
                <p:oleObj name="Equation" r:id="rId47" imgW="317225" imgH="431425" progId="Equation.DSMT4">
                  <p:embed/>
                </p:oleObj>
              </mc:Choice>
              <mc:Fallback>
                <p:oleObj name="Equation" r:id="rId47" imgW="317225" imgH="431425" progId="Equation.DSMT4">
                  <p:embed/>
                  <p:pic>
                    <p:nvPicPr>
                      <p:cNvPr id="42" name="Object 37">
                        <a:extLst>
                          <a:ext uri="{FF2B5EF4-FFF2-40B4-BE49-F238E27FC236}">
                            <a16:creationId xmlns:a16="http://schemas.microsoft.com/office/drawing/2014/main" id="{B8ED4641-017B-4124-BEE8-D28395CEE467}"/>
                          </a:ext>
                        </a:extLst>
                      </p:cNvPr>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5988050" y="4799014"/>
                        <a:ext cx="515938"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 name="Object 38">
            <a:extLst>
              <a:ext uri="{FF2B5EF4-FFF2-40B4-BE49-F238E27FC236}">
                <a16:creationId xmlns:a16="http://schemas.microsoft.com/office/drawing/2014/main" id="{73E08B42-9D04-4D28-82B9-14EF438C290A}"/>
              </a:ext>
            </a:extLst>
          </p:cNvPr>
          <p:cNvGraphicFramePr>
            <a:graphicFrameLocks noChangeAspect="1"/>
          </p:cNvGraphicFramePr>
          <p:nvPr/>
        </p:nvGraphicFramePr>
        <p:xfrm>
          <a:off x="6011864" y="4800601"/>
          <a:ext cx="371475" cy="701675"/>
        </p:xfrm>
        <a:graphic>
          <a:graphicData uri="http://schemas.openxmlformats.org/presentationml/2006/ole">
            <mc:AlternateContent xmlns:mc="http://schemas.openxmlformats.org/markup-compatibility/2006">
              <mc:Choice xmlns:v="urn:schemas-microsoft-com:vml" Requires="v">
                <p:oleObj name="Equation" r:id="rId49" imgW="228501" imgH="431613" progId="Equation.DSMT4">
                  <p:embed/>
                </p:oleObj>
              </mc:Choice>
              <mc:Fallback>
                <p:oleObj name="Equation" r:id="rId49" imgW="228501" imgH="431613" progId="Equation.DSMT4">
                  <p:embed/>
                  <p:pic>
                    <p:nvPicPr>
                      <p:cNvPr id="43" name="Object 38">
                        <a:extLst>
                          <a:ext uri="{FF2B5EF4-FFF2-40B4-BE49-F238E27FC236}">
                            <a16:creationId xmlns:a16="http://schemas.microsoft.com/office/drawing/2014/main" id="{73E08B42-9D04-4D28-82B9-14EF438C290A}"/>
                          </a:ext>
                        </a:extLst>
                      </p:cNvPr>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6011864" y="4800601"/>
                        <a:ext cx="371475"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7" name="TextBox 46">
            <a:extLst>
              <a:ext uri="{FF2B5EF4-FFF2-40B4-BE49-F238E27FC236}">
                <a16:creationId xmlns:a16="http://schemas.microsoft.com/office/drawing/2014/main" id="{222E742C-C23C-4B22-81EF-D9B2F2091FBC}"/>
              </a:ext>
            </a:extLst>
          </p:cNvPr>
          <p:cNvSpPr txBox="1">
            <a:spLocks noChangeArrowheads="1"/>
          </p:cNvSpPr>
          <p:nvPr/>
        </p:nvSpPr>
        <p:spPr bwMode="auto">
          <a:xfrm>
            <a:off x="8783638" y="4957764"/>
            <a:ext cx="14335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CA" altLang="en-US" sz="1800">
                <a:solidFill>
                  <a:srgbClr val="FF0000"/>
                </a:solidFill>
                <a:latin typeface="Arial" panose="020B0604020202020204" pitchFamily="34" charset="0"/>
              </a:rPr>
              <a:t>Solve for “x”</a:t>
            </a:r>
          </a:p>
        </p:txBody>
      </p:sp>
      <p:graphicFrame>
        <p:nvGraphicFramePr>
          <p:cNvPr id="45" name="Object 40">
            <a:extLst>
              <a:ext uri="{FF2B5EF4-FFF2-40B4-BE49-F238E27FC236}">
                <a16:creationId xmlns:a16="http://schemas.microsoft.com/office/drawing/2014/main" id="{E5B186F2-0F0B-43AD-ABD5-8FEB8BB3268C}"/>
              </a:ext>
            </a:extLst>
          </p:cNvPr>
          <p:cNvGraphicFramePr>
            <a:graphicFrameLocks noChangeAspect="1"/>
          </p:cNvGraphicFramePr>
          <p:nvPr/>
        </p:nvGraphicFramePr>
        <p:xfrm>
          <a:off x="2814638" y="4895851"/>
          <a:ext cx="412750" cy="411163"/>
        </p:xfrm>
        <a:graphic>
          <a:graphicData uri="http://schemas.openxmlformats.org/presentationml/2006/ole">
            <mc:AlternateContent xmlns:mc="http://schemas.openxmlformats.org/markup-compatibility/2006">
              <mc:Choice xmlns:v="urn:schemas-microsoft-com:vml" Requires="v">
                <p:oleObj name="Equation" r:id="rId51" imgW="253780" imgH="253780" progId="Equation.DSMT4">
                  <p:embed/>
                </p:oleObj>
              </mc:Choice>
              <mc:Fallback>
                <p:oleObj name="Equation" r:id="rId51" imgW="253780" imgH="253780" progId="Equation.DSMT4">
                  <p:embed/>
                  <p:pic>
                    <p:nvPicPr>
                      <p:cNvPr id="45" name="Object 40">
                        <a:extLst>
                          <a:ext uri="{FF2B5EF4-FFF2-40B4-BE49-F238E27FC236}">
                            <a16:creationId xmlns:a16="http://schemas.microsoft.com/office/drawing/2014/main" id="{E5B186F2-0F0B-43AD-ABD5-8FEB8BB3268C}"/>
                          </a:ext>
                        </a:extLst>
                      </p:cNvPr>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2814638" y="4895851"/>
                        <a:ext cx="412750" cy="411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 name="Object 41">
            <a:extLst>
              <a:ext uri="{FF2B5EF4-FFF2-40B4-BE49-F238E27FC236}">
                <a16:creationId xmlns:a16="http://schemas.microsoft.com/office/drawing/2014/main" id="{AA0AC785-2667-4AD6-A767-61D739ED7C07}"/>
              </a:ext>
            </a:extLst>
          </p:cNvPr>
          <p:cNvGraphicFramePr>
            <a:graphicFrameLocks noChangeAspect="1"/>
          </p:cNvGraphicFramePr>
          <p:nvPr/>
        </p:nvGraphicFramePr>
        <p:xfrm>
          <a:off x="4116388" y="4826001"/>
          <a:ext cx="412750" cy="411163"/>
        </p:xfrm>
        <a:graphic>
          <a:graphicData uri="http://schemas.openxmlformats.org/presentationml/2006/ole">
            <mc:AlternateContent xmlns:mc="http://schemas.openxmlformats.org/markup-compatibility/2006">
              <mc:Choice xmlns:v="urn:schemas-microsoft-com:vml" Requires="v">
                <p:oleObj name="Equation" r:id="rId53" imgW="253780" imgH="253780" progId="Equation.DSMT4">
                  <p:embed/>
                </p:oleObj>
              </mc:Choice>
              <mc:Fallback>
                <p:oleObj name="Equation" r:id="rId53" imgW="253780" imgH="253780" progId="Equation.DSMT4">
                  <p:embed/>
                  <p:pic>
                    <p:nvPicPr>
                      <p:cNvPr id="46" name="Object 41">
                        <a:extLst>
                          <a:ext uri="{FF2B5EF4-FFF2-40B4-BE49-F238E27FC236}">
                            <a16:creationId xmlns:a16="http://schemas.microsoft.com/office/drawing/2014/main" id="{AA0AC785-2667-4AD6-A767-61D739ED7C07}"/>
                          </a:ext>
                        </a:extLst>
                      </p:cNvPr>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4116388" y="4826001"/>
                        <a:ext cx="412750" cy="411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 name="Object 42">
            <a:extLst>
              <a:ext uri="{FF2B5EF4-FFF2-40B4-BE49-F238E27FC236}">
                <a16:creationId xmlns:a16="http://schemas.microsoft.com/office/drawing/2014/main" id="{E09F9506-6CCB-43BD-A1D5-F624611C437A}"/>
              </a:ext>
            </a:extLst>
          </p:cNvPr>
          <p:cNvGraphicFramePr>
            <a:graphicFrameLocks noChangeAspect="1"/>
          </p:cNvGraphicFramePr>
          <p:nvPr/>
        </p:nvGraphicFramePr>
        <p:xfrm>
          <a:off x="5656263" y="4803776"/>
          <a:ext cx="412750" cy="411163"/>
        </p:xfrm>
        <a:graphic>
          <a:graphicData uri="http://schemas.openxmlformats.org/presentationml/2006/ole">
            <mc:AlternateContent xmlns:mc="http://schemas.openxmlformats.org/markup-compatibility/2006">
              <mc:Choice xmlns:v="urn:schemas-microsoft-com:vml" Requires="v">
                <p:oleObj name="Equation" r:id="rId54" imgW="253780" imgH="253780" progId="Equation.DSMT4">
                  <p:embed/>
                </p:oleObj>
              </mc:Choice>
              <mc:Fallback>
                <p:oleObj name="Equation" r:id="rId54" imgW="253780" imgH="253780" progId="Equation.DSMT4">
                  <p:embed/>
                  <p:pic>
                    <p:nvPicPr>
                      <p:cNvPr id="48" name="Object 42">
                        <a:extLst>
                          <a:ext uri="{FF2B5EF4-FFF2-40B4-BE49-F238E27FC236}">
                            <a16:creationId xmlns:a16="http://schemas.microsoft.com/office/drawing/2014/main" id="{E09F9506-6CCB-43BD-A1D5-F624611C437A}"/>
                          </a:ext>
                        </a:extLst>
                      </p:cNvPr>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5656263" y="4803776"/>
                        <a:ext cx="412750" cy="411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9" name="Object 43">
            <a:extLst>
              <a:ext uri="{FF2B5EF4-FFF2-40B4-BE49-F238E27FC236}">
                <a16:creationId xmlns:a16="http://schemas.microsoft.com/office/drawing/2014/main" id="{714F1A31-96A2-4A95-9F66-79043A1E3DEF}"/>
              </a:ext>
            </a:extLst>
          </p:cNvPr>
          <p:cNvGraphicFramePr>
            <a:graphicFrameLocks noChangeAspect="1"/>
          </p:cNvGraphicFramePr>
          <p:nvPr/>
        </p:nvGraphicFramePr>
        <p:xfrm>
          <a:off x="3197225" y="5646739"/>
          <a:ext cx="908050" cy="287337"/>
        </p:xfrm>
        <a:graphic>
          <a:graphicData uri="http://schemas.openxmlformats.org/presentationml/2006/ole">
            <mc:AlternateContent xmlns:mc="http://schemas.openxmlformats.org/markup-compatibility/2006">
              <mc:Choice xmlns:v="urn:schemas-microsoft-com:vml" Requires="v">
                <p:oleObj name="Equation" r:id="rId55" imgW="558558" imgH="177723" progId="Equation.DSMT4">
                  <p:embed/>
                </p:oleObj>
              </mc:Choice>
              <mc:Fallback>
                <p:oleObj name="Equation" r:id="rId55" imgW="558558" imgH="177723" progId="Equation.DSMT4">
                  <p:embed/>
                  <p:pic>
                    <p:nvPicPr>
                      <p:cNvPr id="49" name="Object 43">
                        <a:extLst>
                          <a:ext uri="{FF2B5EF4-FFF2-40B4-BE49-F238E27FC236}">
                            <a16:creationId xmlns:a16="http://schemas.microsoft.com/office/drawing/2014/main" id="{714F1A31-96A2-4A95-9F66-79043A1E3DEF}"/>
                          </a:ext>
                        </a:extLst>
                      </p:cNvPr>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3197225" y="5646739"/>
                        <a:ext cx="908050" cy="287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0" name="Object 44">
            <a:extLst>
              <a:ext uri="{FF2B5EF4-FFF2-40B4-BE49-F238E27FC236}">
                <a16:creationId xmlns:a16="http://schemas.microsoft.com/office/drawing/2014/main" id="{9310B593-DC70-4B19-AB93-B9887159E2DD}"/>
              </a:ext>
            </a:extLst>
          </p:cNvPr>
          <p:cNvGraphicFramePr>
            <a:graphicFrameLocks noChangeAspect="1"/>
          </p:cNvGraphicFramePr>
          <p:nvPr/>
        </p:nvGraphicFramePr>
        <p:xfrm>
          <a:off x="4271963" y="5651501"/>
          <a:ext cx="474662" cy="288925"/>
        </p:xfrm>
        <a:graphic>
          <a:graphicData uri="http://schemas.openxmlformats.org/presentationml/2006/ole">
            <mc:AlternateContent xmlns:mc="http://schemas.openxmlformats.org/markup-compatibility/2006">
              <mc:Choice xmlns:v="urn:schemas-microsoft-com:vml" Requires="v">
                <p:oleObj name="Equation" r:id="rId57" imgW="291847" imgH="177646" progId="Equation.DSMT4">
                  <p:embed/>
                </p:oleObj>
              </mc:Choice>
              <mc:Fallback>
                <p:oleObj name="Equation" r:id="rId57" imgW="291847" imgH="177646" progId="Equation.DSMT4">
                  <p:embed/>
                  <p:pic>
                    <p:nvPicPr>
                      <p:cNvPr id="50" name="Object 44">
                        <a:extLst>
                          <a:ext uri="{FF2B5EF4-FFF2-40B4-BE49-F238E27FC236}">
                            <a16:creationId xmlns:a16="http://schemas.microsoft.com/office/drawing/2014/main" id="{9310B593-DC70-4B19-AB93-B9887159E2DD}"/>
                          </a:ext>
                        </a:extLst>
                      </p:cNvPr>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4271963" y="5651501"/>
                        <a:ext cx="474662"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 name="Object 45">
            <a:extLst>
              <a:ext uri="{FF2B5EF4-FFF2-40B4-BE49-F238E27FC236}">
                <a16:creationId xmlns:a16="http://schemas.microsoft.com/office/drawing/2014/main" id="{64E3BB13-BB4F-4258-A3C8-E656AB1197BE}"/>
              </a:ext>
            </a:extLst>
          </p:cNvPr>
          <p:cNvGraphicFramePr>
            <a:graphicFrameLocks noChangeAspect="1"/>
          </p:cNvGraphicFramePr>
          <p:nvPr/>
        </p:nvGraphicFramePr>
        <p:xfrm>
          <a:off x="4860925" y="5676900"/>
          <a:ext cx="419100" cy="304800"/>
        </p:xfrm>
        <a:graphic>
          <a:graphicData uri="http://schemas.openxmlformats.org/presentationml/2006/ole">
            <mc:AlternateContent xmlns:mc="http://schemas.openxmlformats.org/markup-compatibility/2006">
              <mc:Choice xmlns:v="urn:schemas-microsoft-com:vml" Requires="v">
                <p:oleObj name="Equation" r:id="rId59" imgW="139639" imgH="101556" progId="Equation.DSMT4">
                  <p:embed/>
                </p:oleObj>
              </mc:Choice>
              <mc:Fallback>
                <p:oleObj name="Equation" r:id="rId59" imgW="139639" imgH="101556" progId="Equation.DSMT4">
                  <p:embed/>
                  <p:pic>
                    <p:nvPicPr>
                      <p:cNvPr id="51" name="Object 45">
                        <a:extLst>
                          <a:ext uri="{FF2B5EF4-FFF2-40B4-BE49-F238E27FC236}">
                            <a16:creationId xmlns:a16="http://schemas.microsoft.com/office/drawing/2014/main" id="{64E3BB13-BB4F-4258-A3C8-E656AB1197BE}"/>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4860925" y="5676900"/>
                        <a:ext cx="4191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2" name="Object 46">
            <a:extLst>
              <a:ext uri="{FF2B5EF4-FFF2-40B4-BE49-F238E27FC236}">
                <a16:creationId xmlns:a16="http://schemas.microsoft.com/office/drawing/2014/main" id="{51994ECA-65F7-47C6-9DC3-197D6A58935B}"/>
              </a:ext>
            </a:extLst>
          </p:cNvPr>
          <p:cNvGraphicFramePr>
            <a:graphicFrameLocks noChangeAspect="1"/>
          </p:cNvGraphicFramePr>
          <p:nvPr/>
        </p:nvGraphicFramePr>
        <p:xfrm>
          <a:off x="5391150" y="5632451"/>
          <a:ext cx="330200" cy="288925"/>
        </p:xfrm>
        <a:graphic>
          <a:graphicData uri="http://schemas.openxmlformats.org/presentationml/2006/ole">
            <mc:AlternateContent xmlns:mc="http://schemas.openxmlformats.org/markup-compatibility/2006">
              <mc:Choice xmlns:v="urn:schemas-microsoft-com:vml" Requires="v">
                <p:oleObj name="Equation" r:id="rId60" imgW="202936" imgH="177569" progId="Equation.DSMT4">
                  <p:embed/>
                </p:oleObj>
              </mc:Choice>
              <mc:Fallback>
                <p:oleObj name="Equation" r:id="rId60" imgW="202936" imgH="177569" progId="Equation.DSMT4">
                  <p:embed/>
                  <p:pic>
                    <p:nvPicPr>
                      <p:cNvPr id="52" name="Object 46">
                        <a:extLst>
                          <a:ext uri="{FF2B5EF4-FFF2-40B4-BE49-F238E27FC236}">
                            <a16:creationId xmlns:a16="http://schemas.microsoft.com/office/drawing/2014/main" id="{51994ECA-65F7-47C6-9DC3-197D6A58935B}"/>
                          </a:ext>
                        </a:extLst>
                      </p:cNvPr>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5391150" y="5632451"/>
                        <a:ext cx="330200"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 name="Object 47">
            <a:extLst>
              <a:ext uri="{FF2B5EF4-FFF2-40B4-BE49-F238E27FC236}">
                <a16:creationId xmlns:a16="http://schemas.microsoft.com/office/drawing/2014/main" id="{41188672-B210-4D20-A2C3-03A776ED46C8}"/>
              </a:ext>
            </a:extLst>
          </p:cNvPr>
          <p:cNvGraphicFramePr>
            <a:graphicFrameLocks noChangeAspect="1"/>
          </p:cNvGraphicFramePr>
          <p:nvPr/>
        </p:nvGraphicFramePr>
        <p:xfrm>
          <a:off x="4333876" y="5648326"/>
          <a:ext cx="474663" cy="288925"/>
        </p:xfrm>
        <a:graphic>
          <a:graphicData uri="http://schemas.openxmlformats.org/presentationml/2006/ole">
            <mc:AlternateContent xmlns:mc="http://schemas.openxmlformats.org/markup-compatibility/2006">
              <mc:Choice xmlns:v="urn:schemas-microsoft-com:vml" Requires="v">
                <p:oleObj name="Equation" r:id="rId62" imgW="291847" imgH="177646" progId="Equation.DSMT4">
                  <p:embed/>
                </p:oleObj>
              </mc:Choice>
              <mc:Fallback>
                <p:oleObj name="Equation" r:id="rId62" imgW="291847" imgH="177646" progId="Equation.DSMT4">
                  <p:embed/>
                  <p:pic>
                    <p:nvPicPr>
                      <p:cNvPr id="53" name="Object 47">
                        <a:extLst>
                          <a:ext uri="{FF2B5EF4-FFF2-40B4-BE49-F238E27FC236}">
                            <a16:creationId xmlns:a16="http://schemas.microsoft.com/office/drawing/2014/main" id="{41188672-B210-4D20-A2C3-03A776ED46C8}"/>
                          </a:ext>
                        </a:extLst>
                      </p:cNvPr>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4333876" y="5648326"/>
                        <a:ext cx="474663"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4" name="Object 48">
            <a:extLst>
              <a:ext uri="{FF2B5EF4-FFF2-40B4-BE49-F238E27FC236}">
                <a16:creationId xmlns:a16="http://schemas.microsoft.com/office/drawing/2014/main" id="{BF07BB34-602C-412F-BB97-96158D442298}"/>
              </a:ext>
            </a:extLst>
          </p:cNvPr>
          <p:cNvGraphicFramePr>
            <a:graphicFrameLocks noChangeAspect="1"/>
          </p:cNvGraphicFramePr>
          <p:nvPr/>
        </p:nvGraphicFramePr>
        <p:xfrm>
          <a:off x="3540125" y="6140451"/>
          <a:ext cx="577850" cy="225425"/>
        </p:xfrm>
        <a:graphic>
          <a:graphicData uri="http://schemas.openxmlformats.org/presentationml/2006/ole">
            <mc:AlternateContent xmlns:mc="http://schemas.openxmlformats.org/markup-compatibility/2006">
              <mc:Choice xmlns:v="urn:schemas-microsoft-com:vml" Requires="v">
                <p:oleObj name="Equation" r:id="rId64" imgW="355446" imgH="139639" progId="Equation.DSMT4">
                  <p:embed/>
                </p:oleObj>
              </mc:Choice>
              <mc:Fallback>
                <p:oleObj name="Equation" r:id="rId64" imgW="355446" imgH="139639" progId="Equation.DSMT4">
                  <p:embed/>
                  <p:pic>
                    <p:nvPicPr>
                      <p:cNvPr id="54" name="Object 48">
                        <a:extLst>
                          <a:ext uri="{FF2B5EF4-FFF2-40B4-BE49-F238E27FC236}">
                            <a16:creationId xmlns:a16="http://schemas.microsoft.com/office/drawing/2014/main" id="{BF07BB34-602C-412F-BB97-96158D442298}"/>
                          </a:ext>
                        </a:extLst>
                      </p:cNvPr>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3540125" y="6140451"/>
                        <a:ext cx="577850" cy="225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5" name="Object 49">
            <a:extLst>
              <a:ext uri="{FF2B5EF4-FFF2-40B4-BE49-F238E27FC236}">
                <a16:creationId xmlns:a16="http://schemas.microsoft.com/office/drawing/2014/main" id="{39DBDBFB-0FF8-49D7-A071-8A765A66B0D0}"/>
              </a:ext>
            </a:extLst>
          </p:cNvPr>
          <p:cNvGraphicFramePr>
            <a:graphicFrameLocks noChangeAspect="1"/>
          </p:cNvGraphicFramePr>
          <p:nvPr/>
        </p:nvGraphicFramePr>
        <p:xfrm>
          <a:off x="4200526" y="6064251"/>
          <a:ext cx="1135063" cy="309563"/>
        </p:xfrm>
        <a:graphic>
          <a:graphicData uri="http://schemas.openxmlformats.org/presentationml/2006/ole">
            <mc:AlternateContent xmlns:mc="http://schemas.openxmlformats.org/markup-compatibility/2006">
              <mc:Choice xmlns:v="urn:schemas-microsoft-com:vml" Requires="v">
                <p:oleObj name="Equation" r:id="rId66" imgW="698500" imgH="190500" progId="Equation.DSMT4">
                  <p:embed/>
                </p:oleObj>
              </mc:Choice>
              <mc:Fallback>
                <p:oleObj name="Equation" r:id="rId66" imgW="698500" imgH="190500" progId="Equation.DSMT4">
                  <p:embed/>
                  <p:pic>
                    <p:nvPicPr>
                      <p:cNvPr id="55" name="Object 49">
                        <a:extLst>
                          <a:ext uri="{FF2B5EF4-FFF2-40B4-BE49-F238E27FC236}">
                            <a16:creationId xmlns:a16="http://schemas.microsoft.com/office/drawing/2014/main" id="{39DBDBFB-0FF8-49D7-A071-8A765A66B0D0}"/>
                          </a:ext>
                        </a:extLst>
                      </p:cNvPr>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4200526" y="6064251"/>
                        <a:ext cx="1135063" cy="309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6" name="Object 50">
            <a:extLst>
              <a:ext uri="{FF2B5EF4-FFF2-40B4-BE49-F238E27FC236}">
                <a16:creationId xmlns:a16="http://schemas.microsoft.com/office/drawing/2014/main" id="{61EA1C77-3D16-42AC-A030-4D7E51DFA94A}"/>
              </a:ext>
            </a:extLst>
          </p:cNvPr>
          <p:cNvGraphicFramePr>
            <a:graphicFrameLocks noChangeAspect="1"/>
          </p:cNvGraphicFramePr>
          <p:nvPr/>
        </p:nvGraphicFramePr>
        <p:xfrm>
          <a:off x="4748213" y="3295650"/>
          <a:ext cx="1617662" cy="439738"/>
        </p:xfrm>
        <a:graphic>
          <a:graphicData uri="http://schemas.openxmlformats.org/presentationml/2006/ole">
            <mc:AlternateContent xmlns:mc="http://schemas.openxmlformats.org/markup-compatibility/2006">
              <mc:Choice xmlns:v="urn:schemas-microsoft-com:vml" Requires="v">
                <p:oleObj name="Equation" r:id="rId68" imgW="698500" imgH="190500" progId="Equation.DSMT4">
                  <p:embed/>
                </p:oleObj>
              </mc:Choice>
              <mc:Fallback>
                <p:oleObj name="Equation" r:id="rId68" imgW="698500" imgH="190500" progId="Equation.DSMT4">
                  <p:embed/>
                  <p:pic>
                    <p:nvPicPr>
                      <p:cNvPr id="56" name="Object 50">
                        <a:extLst>
                          <a:ext uri="{FF2B5EF4-FFF2-40B4-BE49-F238E27FC236}">
                            <a16:creationId xmlns:a16="http://schemas.microsoft.com/office/drawing/2014/main" id="{61EA1C77-3D16-42AC-A030-4D7E51DFA94A}"/>
                          </a:ext>
                        </a:extLst>
                      </p:cNvPr>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4748213" y="3295650"/>
                        <a:ext cx="1617662"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7" name="Object 51">
            <a:extLst>
              <a:ext uri="{FF2B5EF4-FFF2-40B4-BE49-F238E27FC236}">
                <a16:creationId xmlns:a16="http://schemas.microsoft.com/office/drawing/2014/main" id="{F25E7500-DEC9-45B6-92C5-47552D2E90FF}"/>
              </a:ext>
            </a:extLst>
          </p:cNvPr>
          <p:cNvGraphicFramePr>
            <a:graphicFrameLocks noChangeAspect="1"/>
          </p:cNvGraphicFramePr>
          <p:nvPr/>
        </p:nvGraphicFramePr>
        <p:xfrm>
          <a:off x="4608514" y="2487614"/>
          <a:ext cx="1824037" cy="439737"/>
        </p:xfrm>
        <a:graphic>
          <a:graphicData uri="http://schemas.openxmlformats.org/presentationml/2006/ole">
            <mc:AlternateContent xmlns:mc="http://schemas.openxmlformats.org/markup-compatibility/2006">
              <mc:Choice xmlns:v="urn:schemas-microsoft-com:vml" Requires="v">
                <p:oleObj name="Equation" r:id="rId70" imgW="787400" imgH="190500" progId="Equation.DSMT4">
                  <p:embed/>
                </p:oleObj>
              </mc:Choice>
              <mc:Fallback>
                <p:oleObj name="Equation" r:id="rId70" imgW="787400" imgH="190500" progId="Equation.DSMT4">
                  <p:embed/>
                  <p:pic>
                    <p:nvPicPr>
                      <p:cNvPr id="57" name="Object 51">
                        <a:extLst>
                          <a:ext uri="{FF2B5EF4-FFF2-40B4-BE49-F238E27FC236}">
                            <a16:creationId xmlns:a16="http://schemas.microsoft.com/office/drawing/2014/main" id="{F25E7500-DEC9-45B6-92C5-47552D2E90FF}"/>
                          </a:ext>
                        </a:extLst>
                      </p:cNvPr>
                      <p:cNvPicPr>
                        <a:picLocks noChangeAspect="1" noChangeArrowheads="1"/>
                      </p:cNvPicPr>
                      <p:nvPr/>
                    </p:nvPicPr>
                    <p:blipFill>
                      <a:blip r:embed="rId71">
                        <a:extLst>
                          <a:ext uri="{28A0092B-C50C-407E-A947-70E740481C1C}">
                            <a14:useLocalDpi xmlns:a14="http://schemas.microsoft.com/office/drawing/2010/main" val="0"/>
                          </a:ext>
                        </a:extLst>
                      </a:blip>
                      <a:srcRect/>
                      <a:stretch>
                        <a:fillRect/>
                      </a:stretch>
                    </p:blipFill>
                    <p:spPr bwMode="auto">
                      <a:xfrm>
                        <a:off x="4608514" y="2487614"/>
                        <a:ext cx="1824037" cy="439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linds(horizontal)">
                                      <p:cBhvr>
                                        <p:cTn id="47" dur="500"/>
                                        <p:tgtEl>
                                          <p:spTgt spid="1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linds(horizontal)">
                                      <p:cBhvr>
                                        <p:cTn id="52" dur="500"/>
                                        <p:tgtEl>
                                          <p:spTgt spid="2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blinds(horizontal)">
                                      <p:cBhvr>
                                        <p:cTn id="57" dur="500"/>
                                        <p:tgtEl>
                                          <p:spTgt spid="23"/>
                                        </p:tgtEl>
                                      </p:cBhvr>
                                    </p:animEffect>
                                  </p:childTnLst>
                                </p:cTn>
                              </p:par>
                              <p:par>
                                <p:cTn id="58" presetID="3" presetClass="entr" presetSubtype="10" fill="hold"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blinds(horizontal)">
                                      <p:cBhvr>
                                        <p:cTn id="60" dur="500"/>
                                        <p:tgtEl>
                                          <p:spTgt spid="24"/>
                                        </p:tgtEl>
                                      </p:cBhvr>
                                    </p:animEffect>
                                  </p:childTnLst>
                                </p:cTn>
                              </p:par>
                              <p:par>
                                <p:cTn id="61" presetID="3" presetClass="entr" presetSubtype="10" fill="hold"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blinds(horizontal)">
                                      <p:cBhvr>
                                        <p:cTn id="63" dur="500"/>
                                        <p:tgtEl>
                                          <p:spTgt spid="25"/>
                                        </p:tgtEl>
                                      </p:cBhvr>
                                    </p:animEffect>
                                  </p:childTnLst>
                                </p:cTn>
                              </p:par>
                              <p:par>
                                <p:cTn id="64" presetID="3" presetClass="entr" presetSubtype="1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blinds(horizontal)">
                                      <p:cBhvr>
                                        <p:cTn id="66" dur="500"/>
                                        <p:tgtEl>
                                          <p:spTgt spid="26"/>
                                        </p:tgtEl>
                                      </p:cBhvr>
                                    </p:animEffect>
                                  </p:childTnLst>
                                </p:cTn>
                              </p:par>
                              <p:par>
                                <p:cTn id="67" presetID="3" presetClass="entr" presetSubtype="10"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blinds(horizontal)">
                                      <p:cBhvr>
                                        <p:cTn id="69" dur="500"/>
                                        <p:tgtEl>
                                          <p:spTgt spid="28"/>
                                        </p:tgtEl>
                                      </p:cBhvr>
                                    </p:animEffect>
                                  </p:childTnLst>
                                </p:cTn>
                              </p:par>
                              <p:par>
                                <p:cTn id="70" presetID="3" presetClass="entr" presetSubtype="10" fill="hold" nodeType="with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linds(horizontal)">
                                      <p:cBhvr>
                                        <p:cTn id="72" dur="500"/>
                                        <p:tgtEl>
                                          <p:spTgt spid="27"/>
                                        </p:tgtEl>
                                      </p:cBhvr>
                                    </p:animEffect>
                                  </p:childTnLst>
                                </p:cTn>
                              </p:par>
                              <p:par>
                                <p:cTn id="73" presetID="3" presetClass="entr" presetSubtype="10" fill="hold" nodeType="with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blinds(horizontal)">
                                      <p:cBhvr>
                                        <p:cTn id="75" dur="500"/>
                                        <p:tgtEl>
                                          <p:spTgt spid="29"/>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3" presetClass="entr" presetSubtype="10" fill="hold" nodeType="click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blinds(horizontal)">
                                      <p:cBhvr>
                                        <p:cTn id="80" dur="500"/>
                                        <p:tgtEl>
                                          <p:spTgt spid="13"/>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3" presetClass="entr" presetSubtype="10" fill="hold" nodeType="click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blinds(horizontal)">
                                      <p:cBhvr>
                                        <p:cTn id="85" dur="500"/>
                                        <p:tgtEl>
                                          <p:spTgt spid="14"/>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3" presetClass="entr" presetSubtype="10" fill="hold" nodeType="clickEffect">
                                  <p:stCondLst>
                                    <p:cond delay="0"/>
                                  </p:stCondLst>
                                  <p:childTnLst>
                                    <p:set>
                                      <p:cBhvr>
                                        <p:cTn id="89" dur="1" fill="hold">
                                          <p:stCondLst>
                                            <p:cond delay="0"/>
                                          </p:stCondLst>
                                        </p:cTn>
                                        <p:tgtEl>
                                          <p:spTgt spid="16"/>
                                        </p:tgtEl>
                                        <p:attrNameLst>
                                          <p:attrName>style.visibility</p:attrName>
                                        </p:attrNameLst>
                                      </p:cBhvr>
                                      <p:to>
                                        <p:strVal val="visible"/>
                                      </p:to>
                                    </p:set>
                                    <p:animEffect transition="in" filter="blinds(horizontal)">
                                      <p:cBhvr>
                                        <p:cTn id="90" dur="500"/>
                                        <p:tgtEl>
                                          <p:spTgt spid="16"/>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3" presetClass="entr" presetSubtype="10" fill="hold" nodeType="clickEffect">
                                  <p:stCondLst>
                                    <p:cond delay="0"/>
                                  </p:stCondLst>
                                  <p:childTnLst>
                                    <p:set>
                                      <p:cBhvr>
                                        <p:cTn id="94" dur="1" fill="hold">
                                          <p:stCondLst>
                                            <p:cond delay="0"/>
                                          </p:stCondLst>
                                        </p:cTn>
                                        <p:tgtEl>
                                          <p:spTgt spid="17"/>
                                        </p:tgtEl>
                                        <p:attrNameLst>
                                          <p:attrName>style.visibility</p:attrName>
                                        </p:attrNameLst>
                                      </p:cBhvr>
                                      <p:to>
                                        <p:strVal val="visible"/>
                                      </p:to>
                                    </p:set>
                                    <p:animEffect transition="in" filter="blinds(horizontal)">
                                      <p:cBhvr>
                                        <p:cTn id="95" dur="500"/>
                                        <p:tgtEl>
                                          <p:spTgt spid="17"/>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3" presetClass="entr" presetSubtype="10" fill="hold" nodeType="click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linds(horizontal)">
                                      <p:cBhvr>
                                        <p:cTn id="100" dur="500"/>
                                        <p:tgtEl>
                                          <p:spTgt spid="21"/>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3" presetClass="entr" presetSubtype="10" fill="hold" nodeType="clickEffect">
                                  <p:stCondLst>
                                    <p:cond delay="0"/>
                                  </p:stCondLst>
                                  <p:childTnLst>
                                    <p:set>
                                      <p:cBhvr>
                                        <p:cTn id="104" dur="1" fill="hold">
                                          <p:stCondLst>
                                            <p:cond delay="0"/>
                                          </p:stCondLst>
                                        </p:cTn>
                                        <p:tgtEl>
                                          <p:spTgt spid="22"/>
                                        </p:tgtEl>
                                        <p:attrNameLst>
                                          <p:attrName>style.visibility</p:attrName>
                                        </p:attrNameLst>
                                      </p:cBhvr>
                                      <p:to>
                                        <p:strVal val="visible"/>
                                      </p:to>
                                    </p:set>
                                    <p:animEffect transition="in" filter="blinds(horizontal)">
                                      <p:cBhvr>
                                        <p:cTn id="105" dur="500"/>
                                        <p:tgtEl>
                                          <p:spTgt spid="22"/>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3" presetClass="entr" presetSubtype="10" fill="hold" grpId="0" nodeType="click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blinds(horizontal)">
                                      <p:cBhvr>
                                        <p:cTn id="110" dur="500"/>
                                        <p:tgtEl>
                                          <p:spTgt spid="38"/>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3" presetClass="entr" presetSubtype="10" fill="hold" nodeType="click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blinds(horizontal)">
                                      <p:cBhvr>
                                        <p:cTn id="115" dur="500"/>
                                        <p:tgtEl>
                                          <p:spTgt spid="30"/>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3" presetClass="entr" presetSubtype="10" fill="hold" nodeType="clickEffect">
                                  <p:stCondLst>
                                    <p:cond delay="0"/>
                                  </p:stCondLst>
                                  <p:childTnLst>
                                    <p:set>
                                      <p:cBhvr>
                                        <p:cTn id="119" dur="1" fill="hold">
                                          <p:stCondLst>
                                            <p:cond delay="0"/>
                                          </p:stCondLst>
                                        </p:cTn>
                                        <p:tgtEl>
                                          <p:spTgt spid="31"/>
                                        </p:tgtEl>
                                        <p:attrNameLst>
                                          <p:attrName>style.visibility</p:attrName>
                                        </p:attrNameLst>
                                      </p:cBhvr>
                                      <p:to>
                                        <p:strVal val="visible"/>
                                      </p:to>
                                    </p:set>
                                    <p:animEffect transition="in" filter="blinds(horizontal)">
                                      <p:cBhvr>
                                        <p:cTn id="120" dur="500"/>
                                        <p:tgtEl>
                                          <p:spTgt spid="31"/>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3" presetClass="entr" presetSubtype="10" fill="hold" nodeType="clickEffect">
                                  <p:stCondLst>
                                    <p:cond delay="0"/>
                                  </p:stCondLst>
                                  <p:childTnLst>
                                    <p:set>
                                      <p:cBhvr>
                                        <p:cTn id="124" dur="1" fill="hold">
                                          <p:stCondLst>
                                            <p:cond delay="0"/>
                                          </p:stCondLst>
                                        </p:cTn>
                                        <p:tgtEl>
                                          <p:spTgt spid="32"/>
                                        </p:tgtEl>
                                        <p:attrNameLst>
                                          <p:attrName>style.visibility</p:attrName>
                                        </p:attrNameLst>
                                      </p:cBhvr>
                                      <p:to>
                                        <p:strVal val="visible"/>
                                      </p:to>
                                    </p:set>
                                    <p:animEffect transition="in" filter="blinds(horizontal)">
                                      <p:cBhvr>
                                        <p:cTn id="125" dur="500"/>
                                        <p:tgtEl>
                                          <p:spTgt spid="32"/>
                                        </p:tgtEl>
                                      </p:cBhvr>
                                    </p:animEffec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3" presetClass="entr" presetSubtype="10" fill="hold" nodeType="clickEffect">
                                  <p:stCondLst>
                                    <p:cond delay="0"/>
                                  </p:stCondLst>
                                  <p:childTnLst>
                                    <p:set>
                                      <p:cBhvr>
                                        <p:cTn id="129" dur="1" fill="hold">
                                          <p:stCondLst>
                                            <p:cond delay="0"/>
                                          </p:stCondLst>
                                        </p:cTn>
                                        <p:tgtEl>
                                          <p:spTgt spid="19478"/>
                                        </p:tgtEl>
                                        <p:attrNameLst>
                                          <p:attrName>style.visibility</p:attrName>
                                        </p:attrNameLst>
                                      </p:cBhvr>
                                      <p:to>
                                        <p:strVal val="visible"/>
                                      </p:to>
                                    </p:set>
                                    <p:animEffect transition="in" filter="blinds(horizontal)">
                                      <p:cBhvr>
                                        <p:cTn id="130" dur="500"/>
                                        <p:tgtEl>
                                          <p:spTgt spid="19478"/>
                                        </p:tgtEl>
                                      </p:cBhvr>
                                    </p:animEffec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3" presetClass="entr" presetSubtype="10" fill="hold" nodeType="clickEffect">
                                  <p:stCondLst>
                                    <p:cond delay="0"/>
                                  </p:stCondLst>
                                  <p:childTnLst>
                                    <p:set>
                                      <p:cBhvr>
                                        <p:cTn id="134" dur="1" fill="hold">
                                          <p:stCondLst>
                                            <p:cond delay="0"/>
                                          </p:stCondLst>
                                        </p:cTn>
                                        <p:tgtEl>
                                          <p:spTgt spid="39"/>
                                        </p:tgtEl>
                                        <p:attrNameLst>
                                          <p:attrName>style.visibility</p:attrName>
                                        </p:attrNameLst>
                                      </p:cBhvr>
                                      <p:to>
                                        <p:strVal val="visible"/>
                                      </p:to>
                                    </p:set>
                                    <p:animEffect transition="in" filter="blinds(horizontal)">
                                      <p:cBhvr>
                                        <p:cTn id="135" dur="500"/>
                                        <p:tgtEl>
                                          <p:spTgt spid="39"/>
                                        </p:tgtEl>
                                      </p:cBhvr>
                                    </p:animEffec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3" presetClass="entr" presetSubtype="10" fill="hold" nodeType="clickEffect">
                                  <p:stCondLst>
                                    <p:cond delay="0"/>
                                  </p:stCondLst>
                                  <p:childTnLst>
                                    <p:set>
                                      <p:cBhvr>
                                        <p:cTn id="139" dur="1" fill="hold">
                                          <p:stCondLst>
                                            <p:cond delay="0"/>
                                          </p:stCondLst>
                                        </p:cTn>
                                        <p:tgtEl>
                                          <p:spTgt spid="19476"/>
                                        </p:tgtEl>
                                        <p:attrNameLst>
                                          <p:attrName>style.visibility</p:attrName>
                                        </p:attrNameLst>
                                      </p:cBhvr>
                                      <p:to>
                                        <p:strVal val="visible"/>
                                      </p:to>
                                    </p:set>
                                    <p:animEffect transition="in" filter="blinds(horizontal)">
                                      <p:cBhvr>
                                        <p:cTn id="140" dur="500"/>
                                        <p:tgtEl>
                                          <p:spTgt spid="19476"/>
                                        </p:tgtEl>
                                      </p:cBhvr>
                                    </p:animEffec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3" presetClass="entr" presetSubtype="10" fill="hold" nodeType="clickEffect">
                                  <p:stCondLst>
                                    <p:cond delay="0"/>
                                  </p:stCondLst>
                                  <p:childTnLst>
                                    <p:set>
                                      <p:cBhvr>
                                        <p:cTn id="144" dur="1" fill="hold">
                                          <p:stCondLst>
                                            <p:cond delay="0"/>
                                          </p:stCondLst>
                                        </p:cTn>
                                        <p:tgtEl>
                                          <p:spTgt spid="19477"/>
                                        </p:tgtEl>
                                        <p:attrNameLst>
                                          <p:attrName>style.visibility</p:attrName>
                                        </p:attrNameLst>
                                      </p:cBhvr>
                                      <p:to>
                                        <p:strVal val="visible"/>
                                      </p:to>
                                    </p:set>
                                    <p:animEffect transition="in" filter="blinds(horizontal)">
                                      <p:cBhvr>
                                        <p:cTn id="145" dur="500"/>
                                        <p:tgtEl>
                                          <p:spTgt spid="19477"/>
                                        </p:tgtEl>
                                      </p:cBhvr>
                                    </p:animEffect>
                                  </p:childTnLst>
                                </p:cTn>
                              </p:par>
                            </p:childTnLst>
                          </p:cTn>
                        </p:par>
                      </p:childTnLst>
                    </p:cTn>
                  </p:par>
                  <p:par>
                    <p:cTn id="146" fill="hold" nodeType="clickPar">
                      <p:stCondLst>
                        <p:cond delay="indefinite"/>
                      </p:stCondLst>
                      <p:childTnLst>
                        <p:par>
                          <p:cTn id="147" fill="hold" nodeType="withGroup">
                            <p:stCondLst>
                              <p:cond delay="0"/>
                            </p:stCondLst>
                            <p:childTnLst>
                              <p:par>
                                <p:cTn id="148" presetID="3" presetClass="entr" presetSubtype="10" fill="hold" nodeType="clickEffect">
                                  <p:stCondLst>
                                    <p:cond delay="0"/>
                                  </p:stCondLst>
                                  <p:childTnLst>
                                    <p:set>
                                      <p:cBhvr>
                                        <p:cTn id="149" dur="1" fill="hold">
                                          <p:stCondLst>
                                            <p:cond delay="0"/>
                                          </p:stCondLst>
                                        </p:cTn>
                                        <p:tgtEl>
                                          <p:spTgt spid="40"/>
                                        </p:tgtEl>
                                        <p:attrNameLst>
                                          <p:attrName>style.visibility</p:attrName>
                                        </p:attrNameLst>
                                      </p:cBhvr>
                                      <p:to>
                                        <p:strVal val="visible"/>
                                      </p:to>
                                    </p:set>
                                    <p:animEffect transition="in" filter="blinds(horizontal)">
                                      <p:cBhvr>
                                        <p:cTn id="150" dur="500"/>
                                        <p:tgtEl>
                                          <p:spTgt spid="40"/>
                                        </p:tgtEl>
                                      </p:cBhvr>
                                    </p:animEffec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3" presetClass="entr" presetSubtype="10" fill="hold" nodeType="clickEffect">
                                  <p:stCondLst>
                                    <p:cond delay="0"/>
                                  </p:stCondLst>
                                  <p:childTnLst>
                                    <p:set>
                                      <p:cBhvr>
                                        <p:cTn id="154" dur="1" fill="hold">
                                          <p:stCondLst>
                                            <p:cond delay="0"/>
                                          </p:stCondLst>
                                        </p:cTn>
                                        <p:tgtEl>
                                          <p:spTgt spid="41"/>
                                        </p:tgtEl>
                                        <p:attrNameLst>
                                          <p:attrName>style.visibility</p:attrName>
                                        </p:attrNameLst>
                                      </p:cBhvr>
                                      <p:to>
                                        <p:strVal val="visible"/>
                                      </p:to>
                                    </p:set>
                                    <p:animEffect transition="in" filter="blinds(horizontal)">
                                      <p:cBhvr>
                                        <p:cTn id="155" dur="500"/>
                                        <p:tgtEl>
                                          <p:spTgt spid="41"/>
                                        </p:tgtEl>
                                      </p:cBhvr>
                                    </p:animEffect>
                                  </p:childTnLst>
                                </p:cTn>
                              </p:par>
                            </p:childTnLst>
                          </p:cTn>
                        </p:par>
                      </p:childTnLst>
                    </p:cTn>
                  </p:par>
                  <p:par>
                    <p:cTn id="156" fill="hold" nodeType="clickPar">
                      <p:stCondLst>
                        <p:cond delay="indefinite"/>
                      </p:stCondLst>
                      <p:childTnLst>
                        <p:par>
                          <p:cTn id="157" fill="hold" nodeType="withGroup">
                            <p:stCondLst>
                              <p:cond delay="0"/>
                            </p:stCondLst>
                            <p:childTnLst>
                              <p:par>
                                <p:cTn id="158" presetID="3" presetClass="entr" presetSubtype="10" fill="hold" nodeType="clickEffect">
                                  <p:stCondLst>
                                    <p:cond delay="0"/>
                                  </p:stCondLst>
                                  <p:childTnLst>
                                    <p:set>
                                      <p:cBhvr>
                                        <p:cTn id="159" dur="1" fill="hold">
                                          <p:stCondLst>
                                            <p:cond delay="0"/>
                                          </p:stCondLst>
                                        </p:cTn>
                                        <p:tgtEl>
                                          <p:spTgt spid="42"/>
                                        </p:tgtEl>
                                        <p:attrNameLst>
                                          <p:attrName>style.visibility</p:attrName>
                                        </p:attrNameLst>
                                      </p:cBhvr>
                                      <p:to>
                                        <p:strVal val="visible"/>
                                      </p:to>
                                    </p:set>
                                    <p:animEffect transition="in" filter="blinds(horizontal)">
                                      <p:cBhvr>
                                        <p:cTn id="160" dur="500"/>
                                        <p:tgtEl>
                                          <p:spTgt spid="42"/>
                                        </p:tgtEl>
                                      </p:cBhvr>
                                    </p:animEffect>
                                  </p:childTnLst>
                                </p:cTn>
                              </p:par>
                            </p:childTnLst>
                          </p:cTn>
                        </p:par>
                      </p:childTnLst>
                    </p:cTn>
                  </p:par>
                  <p:par>
                    <p:cTn id="161" fill="hold" nodeType="clickPar">
                      <p:stCondLst>
                        <p:cond delay="indefinite"/>
                      </p:stCondLst>
                      <p:childTnLst>
                        <p:par>
                          <p:cTn id="162" fill="hold" nodeType="withGroup">
                            <p:stCondLst>
                              <p:cond delay="0"/>
                            </p:stCondLst>
                            <p:childTnLst>
                              <p:par>
                                <p:cTn id="163" presetID="10" presetClass="exit" presetSubtype="0" fill="hold" nodeType="clickEffect">
                                  <p:stCondLst>
                                    <p:cond delay="0"/>
                                  </p:stCondLst>
                                  <p:childTnLst>
                                    <p:animEffect transition="out" filter="fade">
                                      <p:cBhvr>
                                        <p:cTn id="164" dur="2000"/>
                                        <p:tgtEl>
                                          <p:spTgt spid="42"/>
                                        </p:tgtEl>
                                      </p:cBhvr>
                                    </p:animEffect>
                                    <p:set>
                                      <p:cBhvr>
                                        <p:cTn id="165" dur="1" fill="hold">
                                          <p:stCondLst>
                                            <p:cond delay="1999"/>
                                          </p:stCondLst>
                                        </p:cTn>
                                        <p:tgtEl>
                                          <p:spTgt spid="42"/>
                                        </p:tgtEl>
                                        <p:attrNameLst>
                                          <p:attrName>style.visibility</p:attrName>
                                        </p:attrNameLst>
                                      </p:cBhvr>
                                      <p:to>
                                        <p:strVal val="hidden"/>
                                      </p:to>
                                    </p:set>
                                  </p:childTnLst>
                                </p:cTn>
                              </p:par>
                            </p:childTnLst>
                          </p:cTn>
                        </p:par>
                      </p:childTnLst>
                    </p:cTn>
                  </p:par>
                  <p:par>
                    <p:cTn id="166" fill="hold" nodeType="clickPar">
                      <p:stCondLst>
                        <p:cond delay="indefinite"/>
                      </p:stCondLst>
                      <p:childTnLst>
                        <p:par>
                          <p:cTn id="167" fill="hold" nodeType="withGroup">
                            <p:stCondLst>
                              <p:cond delay="0"/>
                            </p:stCondLst>
                            <p:childTnLst>
                              <p:par>
                                <p:cTn id="168" presetID="3" presetClass="entr" presetSubtype="10" fill="hold" nodeType="clickEffect">
                                  <p:stCondLst>
                                    <p:cond delay="0"/>
                                  </p:stCondLst>
                                  <p:childTnLst>
                                    <p:set>
                                      <p:cBhvr>
                                        <p:cTn id="169" dur="1" fill="hold">
                                          <p:stCondLst>
                                            <p:cond delay="0"/>
                                          </p:stCondLst>
                                        </p:cTn>
                                        <p:tgtEl>
                                          <p:spTgt spid="43"/>
                                        </p:tgtEl>
                                        <p:attrNameLst>
                                          <p:attrName>style.visibility</p:attrName>
                                        </p:attrNameLst>
                                      </p:cBhvr>
                                      <p:to>
                                        <p:strVal val="visible"/>
                                      </p:to>
                                    </p:set>
                                    <p:animEffect transition="in" filter="blinds(horizontal)">
                                      <p:cBhvr>
                                        <p:cTn id="170" dur="500"/>
                                        <p:tgtEl>
                                          <p:spTgt spid="43"/>
                                        </p:tgtEl>
                                      </p:cBhvr>
                                    </p:animEffect>
                                  </p:childTnLst>
                                </p:cTn>
                              </p:par>
                            </p:childTnLst>
                          </p:cTn>
                        </p:par>
                      </p:childTnLst>
                    </p:cTn>
                  </p:par>
                  <p:par>
                    <p:cTn id="171" fill="hold" nodeType="clickPar">
                      <p:stCondLst>
                        <p:cond delay="indefinite"/>
                      </p:stCondLst>
                      <p:childTnLst>
                        <p:par>
                          <p:cTn id="172" fill="hold" nodeType="withGroup">
                            <p:stCondLst>
                              <p:cond delay="0"/>
                            </p:stCondLst>
                            <p:childTnLst>
                              <p:par>
                                <p:cTn id="173" presetID="3" presetClass="entr" presetSubtype="10" fill="hold" grpId="0" nodeType="clickEffect">
                                  <p:stCondLst>
                                    <p:cond delay="0"/>
                                  </p:stCondLst>
                                  <p:childTnLst>
                                    <p:set>
                                      <p:cBhvr>
                                        <p:cTn id="174" dur="1" fill="hold">
                                          <p:stCondLst>
                                            <p:cond delay="0"/>
                                          </p:stCondLst>
                                        </p:cTn>
                                        <p:tgtEl>
                                          <p:spTgt spid="47"/>
                                        </p:tgtEl>
                                        <p:attrNameLst>
                                          <p:attrName>style.visibility</p:attrName>
                                        </p:attrNameLst>
                                      </p:cBhvr>
                                      <p:to>
                                        <p:strVal val="visible"/>
                                      </p:to>
                                    </p:set>
                                    <p:animEffect transition="in" filter="blinds(horizontal)">
                                      <p:cBhvr>
                                        <p:cTn id="175" dur="500"/>
                                        <p:tgtEl>
                                          <p:spTgt spid="47"/>
                                        </p:tgtEl>
                                      </p:cBhvr>
                                    </p:animEffect>
                                  </p:childTnLst>
                                </p:cTn>
                              </p:par>
                            </p:childTnLst>
                          </p:cTn>
                        </p:par>
                      </p:childTnLst>
                    </p:cTn>
                  </p:par>
                  <p:par>
                    <p:cTn id="176" fill="hold" nodeType="clickPar">
                      <p:stCondLst>
                        <p:cond delay="indefinite"/>
                      </p:stCondLst>
                      <p:childTnLst>
                        <p:par>
                          <p:cTn id="177" fill="hold" nodeType="withGroup">
                            <p:stCondLst>
                              <p:cond delay="0"/>
                            </p:stCondLst>
                            <p:childTnLst>
                              <p:par>
                                <p:cTn id="178" presetID="3" presetClass="entr" presetSubtype="10" fill="hold" nodeType="clickEffect">
                                  <p:stCondLst>
                                    <p:cond delay="0"/>
                                  </p:stCondLst>
                                  <p:childTnLst>
                                    <p:set>
                                      <p:cBhvr>
                                        <p:cTn id="179" dur="1" fill="hold">
                                          <p:stCondLst>
                                            <p:cond delay="0"/>
                                          </p:stCondLst>
                                        </p:cTn>
                                        <p:tgtEl>
                                          <p:spTgt spid="45"/>
                                        </p:tgtEl>
                                        <p:attrNameLst>
                                          <p:attrName>style.visibility</p:attrName>
                                        </p:attrNameLst>
                                      </p:cBhvr>
                                      <p:to>
                                        <p:strVal val="visible"/>
                                      </p:to>
                                    </p:set>
                                    <p:animEffect transition="in" filter="blinds(horizontal)">
                                      <p:cBhvr>
                                        <p:cTn id="180" dur="500"/>
                                        <p:tgtEl>
                                          <p:spTgt spid="45"/>
                                        </p:tgtEl>
                                      </p:cBhvr>
                                    </p:animEffect>
                                  </p:childTnLst>
                                </p:cTn>
                              </p:par>
                            </p:childTnLst>
                          </p:cTn>
                        </p:par>
                      </p:childTnLst>
                    </p:cTn>
                  </p:par>
                  <p:par>
                    <p:cTn id="181" fill="hold" nodeType="clickPar">
                      <p:stCondLst>
                        <p:cond delay="indefinite"/>
                      </p:stCondLst>
                      <p:childTnLst>
                        <p:par>
                          <p:cTn id="182" fill="hold" nodeType="withGroup">
                            <p:stCondLst>
                              <p:cond delay="0"/>
                            </p:stCondLst>
                            <p:childTnLst>
                              <p:par>
                                <p:cTn id="183" presetID="3" presetClass="entr" presetSubtype="10" fill="hold" nodeType="clickEffect">
                                  <p:stCondLst>
                                    <p:cond delay="0"/>
                                  </p:stCondLst>
                                  <p:childTnLst>
                                    <p:set>
                                      <p:cBhvr>
                                        <p:cTn id="184" dur="1" fill="hold">
                                          <p:stCondLst>
                                            <p:cond delay="0"/>
                                          </p:stCondLst>
                                        </p:cTn>
                                        <p:tgtEl>
                                          <p:spTgt spid="46"/>
                                        </p:tgtEl>
                                        <p:attrNameLst>
                                          <p:attrName>style.visibility</p:attrName>
                                        </p:attrNameLst>
                                      </p:cBhvr>
                                      <p:to>
                                        <p:strVal val="visible"/>
                                      </p:to>
                                    </p:set>
                                    <p:animEffect transition="in" filter="blinds(horizontal)">
                                      <p:cBhvr>
                                        <p:cTn id="185" dur="500"/>
                                        <p:tgtEl>
                                          <p:spTgt spid="46"/>
                                        </p:tgtEl>
                                      </p:cBhvr>
                                    </p:animEffect>
                                  </p:childTnLst>
                                </p:cTn>
                              </p:par>
                            </p:childTnLst>
                          </p:cTn>
                        </p:par>
                      </p:childTnLst>
                    </p:cTn>
                  </p:par>
                  <p:par>
                    <p:cTn id="186" fill="hold" nodeType="clickPar">
                      <p:stCondLst>
                        <p:cond delay="indefinite"/>
                      </p:stCondLst>
                      <p:childTnLst>
                        <p:par>
                          <p:cTn id="187" fill="hold" nodeType="withGroup">
                            <p:stCondLst>
                              <p:cond delay="0"/>
                            </p:stCondLst>
                            <p:childTnLst>
                              <p:par>
                                <p:cTn id="188" presetID="3" presetClass="entr" presetSubtype="10" fill="hold" nodeType="clickEffect">
                                  <p:stCondLst>
                                    <p:cond delay="0"/>
                                  </p:stCondLst>
                                  <p:childTnLst>
                                    <p:set>
                                      <p:cBhvr>
                                        <p:cTn id="189" dur="1" fill="hold">
                                          <p:stCondLst>
                                            <p:cond delay="0"/>
                                          </p:stCondLst>
                                        </p:cTn>
                                        <p:tgtEl>
                                          <p:spTgt spid="48"/>
                                        </p:tgtEl>
                                        <p:attrNameLst>
                                          <p:attrName>style.visibility</p:attrName>
                                        </p:attrNameLst>
                                      </p:cBhvr>
                                      <p:to>
                                        <p:strVal val="visible"/>
                                      </p:to>
                                    </p:set>
                                    <p:animEffect transition="in" filter="blinds(horizontal)">
                                      <p:cBhvr>
                                        <p:cTn id="190" dur="500"/>
                                        <p:tgtEl>
                                          <p:spTgt spid="48"/>
                                        </p:tgtEl>
                                      </p:cBhvr>
                                    </p:animEffect>
                                  </p:childTnLst>
                                </p:cTn>
                              </p:par>
                            </p:childTnLst>
                          </p:cTn>
                        </p:par>
                      </p:childTnLst>
                    </p:cTn>
                  </p:par>
                  <p:par>
                    <p:cTn id="191" fill="hold" nodeType="clickPar">
                      <p:stCondLst>
                        <p:cond delay="indefinite"/>
                      </p:stCondLst>
                      <p:childTnLst>
                        <p:par>
                          <p:cTn id="192" fill="hold" nodeType="withGroup">
                            <p:stCondLst>
                              <p:cond delay="0"/>
                            </p:stCondLst>
                            <p:childTnLst>
                              <p:par>
                                <p:cTn id="193" presetID="3" presetClass="entr" presetSubtype="10" fill="hold" nodeType="clickEffect">
                                  <p:stCondLst>
                                    <p:cond delay="0"/>
                                  </p:stCondLst>
                                  <p:childTnLst>
                                    <p:set>
                                      <p:cBhvr>
                                        <p:cTn id="194" dur="1" fill="hold">
                                          <p:stCondLst>
                                            <p:cond delay="0"/>
                                          </p:stCondLst>
                                        </p:cTn>
                                        <p:tgtEl>
                                          <p:spTgt spid="49"/>
                                        </p:tgtEl>
                                        <p:attrNameLst>
                                          <p:attrName>style.visibility</p:attrName>
                                        </p:attrNameLst>
                                      </p:cBhvr>
                                      <p:to>
                                        <p:strVal val="visible"/>
                                      </p:to>
                                    </p:set>
                                    <p:animEffect transition="in" filter="blinds(horizontal)">
                                      <p:cBhvr>
                                        <p:cTn id="195" dur="500"/>
                                        <p:tgtEl>
                                          <p:spTgt spid="49"/>
                                        </p:tgtEl>
                                      </p:cBhvr>
                                    </p:animEffect>
                                  </p:childTnLst>
                                </p:cTn>
                              </p:par>
                            </p:childTnLst>
                          </p:cTn>
                        </p:par>
                      </p:childTnLst>
                    </p:cTn>
                  </p:par>
                  <p:par>
                    <p:cTn id="196" fill="hold" nodeType="clickPar">
                      <p:stCondLst>
                        <p:cond delay="indefinite"/>
                      </p:stCondLst>
                      <p:childTnLst>
                        <p:par>
                          <p:cTn id="197" fill="hold" nodeType="withGroup">
                            <p:stCondLst>
                              <p:cond delay="0"/>
                            </p:stCondLst>
                            <p:childTnLst>
                              <p:par>
                                <p:cTn id="198" presetID="3" presetClass="entr" presetSubtype="10" fill="hold" nodeType="clickEffect">
                                  <p:stCondLst>
                                    <p:cond delay="0"/>
                                  </p:stCondLst>
                                  <p:childTnLst>
                                    <p:set>
                                      <p:cBhvr>
                                        <p:cTn id="199" dur="1" fill="hold">
                                          <p:stCondLst>
                                            <p:cond delay="0"/>
                                          </p:stCondLst>
                                        </p:cTn>
                                        <p:tgtEl>
                                          <p:spTgt spid="50"/>
                                        </p:tgtEl>
                                        <p:attrNameLst>
                                          <p:attrName>style.visibility</p:attrName>
                                        </p:attrNameLst>
                                      </p:cBhvr>
                                      <p:to>
                                        <p:strVal val="visible"/>
                                      </p:to>
                                    </p:set>
                                    <p:animEffect transition="in" filter="blinds(horizontal)">
                                      <p:cBhvr>
                                        <p:cTn id="200" dur="500"/>
                                        <p:tgtEl>
                                          <p:spTgt spid="50"/>
                                        </p:tgtEl>
                                      </p:cBhvr>
                                    </p:animEffect>
                                  </p:childTnLst>
                                </p:cTn>
                              </p:par>
                            </p:childTnLst>
                          </p:cTn>
                        </p:par>
                      </p:childTnLst>
                    </p:cTn>
                  </p:par>
                  <p:par>
                    <p:cTn id="201" fill="hold" nodeType="clickPar">
                      <p:stCondLst>
                        <p:cond delay="indefinite"/>
                      </p:stCondLst>
                      <p:childTnLst>
                        <p:par>
                          <p:cTn id="202" fill="hold" nodeType="withGroup">
                            <p:stCondLst>
                              <p:cond delay="0"/>
                            </p:stCondLst>
                            <p:childTnLst>
                              <p:par>
                                <p:cTn id="203" presetID="3" presetClass="entr" presetSubtype="10" fill="hold" nodeType="clickEffect">
                                  <p:stCondLst>
                                    <p:cond delay="0"/>
                                  </p:stCondLst>
                                  <p:childTnLst>
                                    <p:set>
                                      <p:cBhvr>
                                        <p:cTn id="204" dur="1" fill="hold">
                                          <p:stCondLst>
                                            <p:cond delay="0"/>
                                          </p:stCondLst>
                                        </p:cTn>
                                        <p:tgtEl>
                                          <p:spTgt spid="51"/>
                                        </p:tgtEl>
                                        <p:attrNameLst>
                                          <p:attrName>style.visibility</p:attrName>
                                        </p:attrNameLst>
                                      </p:cBhvr>
                                      <p:to>
                                        <p:strVal val="visible"/>
                                      </p:to>
                                    </p:set>
                                    <p:animEffect transition="in" filter="blinds(horizontal)">
                                      <p:cBhvr>
                                        <p:cTn id="205" dur="500"/>
                                        <p:tgtEl>
                                          <p:spTgt spid="51"/>
                                        </p:tgtEl>
                                      </p:cBhvr>
                                    </p:animEffect>
                                  </p:childTnLst>
                                </p:cTn>
                              </p:par>
                            </p:childTnLst>
                          </p:cTn>
                        </p:par>
                      </p:childTnLst>
                    </p:cTn>
                  </p:par>
                  <p:par>
                    <p:cTn id="206" fill="hold" nodeType="clickPar">
                      <p:stCondLst>
                        <p:cond delay="indefinite"/>
                      </p:stCondLst>
                      <p:childTnLst>
                        <p:par>
                          <p:cTn id="207" fill="hold" nodeType="withGroup">
                            <p:stCondLst>
                              <p:cond delay="0"/>
                            </p:stCondLst>
                            <p:childTnLst>
                              <p:par>
                                <p:cTn id="208" presetID="3" presetClass="entr" presetSubtype="10" fill="hold" nodeType="clickEffect">
                                  <p:stCondLst>
                                    <p:cond delay="0"/>
                                  </p:stCondLst>
                                  <p:childTnLst>
                                    <p:set>
                                      <p:cBhvr>
                                        <p:cTn id="209" dur="1" fill="hold">
                                          <p:stCondLst>
                                            <p:cond delay="0"/>
                                          </p:stCondLst>
                                        </p:cTn>
                                        <p:tgtEl>
                                          <p:spTgt spid="52"/>
                                        </p:tgtEl>
                                        <p:attrNameLst>
                                          <p:attrName>style.visibility</p:attrName>
                                        </p:attrNameLst>
                                      </p:cBhvr>
                                      <p:to>
                                        <p:strVal val="visible"/>
                                      </p:to>
                                    </p:set>
                                    <p:animEffect transition="in" filter="blinds(horizontal)">
                                      <p:cBhvr>
                                        <p:cTn id="210" dur="500"/>
                                        <p:tgtEl>
                                          <p:spTgt spid="52"/>
                                        </p:tgtEl>
                                      </p:cBhvr>
                                    </p:animEffect>
                                  </p:childTnLst>
                                </p:cTn>
                              </p:par>
                            </p:childTnLst>
                          </p:cTn>
                        </p:par>
                      </p:childTnLst>
                    </p:cTn>
                  </p:par>
                  <p:par>
                    <p:cTn id="211" fill="hold" nodeType="clickPar">
                      <p:stCondLst>
                        <p:cond delay="indefinite"/>
                      </p:stCondLst>
                      <p:childTnLst>
                        <p:par>
                          <p:cTn id="212" fill="hold" nodeType="withGroup">
                            <p:stCondLst>
                              <p:cond delay="0"/>
                            </p:stCondLst>
                            <p:childTnLst>
                              <p:par>
                                <p:cTn id="213" presetID="10" presetClass="exit" presetSubtype="0" fill="hold" nodeType="clickEffect">
                                  <p:stCondLst>
                                    <p:cond delay="0"/>
                                  </p:stCondLst>
                                  <p:childTnLst>
                                    <p:animEffect transition="out" filter="fade">
                                      <p:cBhvr>
                                        <p:cTn id="214" dur="2000"/>
                                        <p:tgtEl>
                                          <p:spTgt spid="50"/>
                                        </p:tgtEl>
                                      </p:cBhvr>
                                    </p:animEffect>
                                    <p:set>
                                      <p:cBhvr>
                                        <p:cTn id="215" dur="1" fill="hold">
                                          <p:stCondLst>
                                            <p:cond delay="1999"/>
                                          </p:stCondLst>
                                        </p:cTn>
                                        <p:tgtEl>
                                          <p:spTgt spid="50"/>
                                        </p:tgtEl>
                                        <p:attrNameLst>
                                          <p:attrName>style.visibility</p:attrName>
                                        </p:attrNameLst>
                                      </p:cBhvr>
                                      <p:to>
                                        <p:strVal val="hidden"/>
                                      </p:to>
                                    </p:set>
                                  </p:childTnLst>
                                </p:cTn>
                              </p:par>
                              <p:par>
                                <p:cTn id="216" presetID="10" presetClass="exit" presetSubtype="0" fill="hold" nodeType="withEffect">
                                  <p:stCondLst>
                                    <p:cond delay="0"/>
                                  </p:stCondLst>
                                  <p:childTnLst>
                                    <p:animEffect transition="out" filter="fade">
                                      <p:cBhvr>
                                        <p:cTn id="217" dur="2000"/>
                                        <p:tgtEl>
                                          <p:spTgt spid="51"/>
                                        </p:tgtEl>
                                      </p:cBhvr>
                                    </p:animEffect>
                                    <p:set>
                                      <p:cBhvr>
                                        <p:cTn id="218" dur="1" fill="hold">
                                          <p:stCondLst>
                                            <p:cond delay="1999"/>
                                          </p:stCondLst>
                                        </p:cTn>
                                        <p:tgtEl>
                                          <p:spTgt spid="51"/>
                                        </p:tgtEl>
                                        <p:attrNameLst>
                                          <p:attrName>style.visibility</p:attrName>
                                        </p:attrNameLst>
                                      </p:cBhvr>
                                      <p:to>
                                        <p:strVal val="hidden"/>
                                      </p:to>
                                    </p:set>
                                  </p:childTnLst>
                                </p:cTn>
                              </p:par>
                              <p:par>
                                <p:cTn id="219" presetID="10" presetClass="exit" presetSubtype="0" fill="hold" nodeType="withEffect">
                                  <p:stCondLst>
                                    <p:cond delay="0"/>
                                  </p:stCondLst>
                                  <p:childTnLst>
                                    <p:animEffect transition="out" filter="fade">
                                      <p:cBhvr>
                                        <p:cTn id="220" dur="2000"/>
                                        <p:tgtEl>
                                          <p:spTgt spid="52"/>
                                        </p:tgtEl>
                                      </p:cBhvr>
                                    </p:animEffect>
                                    <p:set>
                                      <p:cBhvr>
                                        <p:cTn id="221" dur="1" fill="hold">
                                          <p:stCondLst>
                                            <p:cond delay="1999"/>
                                          </p:stCondLst>
                                        </p:cTn>
                                        <p:tgtEl>
                                          <p:spTgt spid="52"/>
                                        </p:tgtEl>
                                        <p:attrNameLst>
                                          <p:attrName>style.visibility</p:attrName>
                                        </p:attrNameLst>
                                      </p:cBhvr>
                                      <p:to>
                                        <p:strVal val="hidden"/>
                                      </p:to>
                                    </p:set>
                                  </p:childTnLst>
                                </p:cTn>
                              </p:par>
                            </p:childTnLst>
                          </p:cTn>
                        </p:par>
                      </p:childTnLst>
                    </p:cTn>
                  </p:par>
                  <p:par>
                    <p:cTn id="222" fill="hold" nodeType="clickPar">
                      <p:stCondLst>
                        <p:cond delay="indefinite"/>
                      </p:stCondLst>
                      <p:childTnLst>
                        <p:par>
                          <p:cTn id="223" fill="hold" nodeType="withGroup">
                            <p:stCondLst>
                              <p:cond delay="0"/>
                            </p:stCondLst>
                            <p:childTnLst>
                              <p:par>
                                <p:cTn id="224" presetID="3" presetClass="entr" presetSubtype="10" fill="hold" nodeType="clickEffect">
                                  <p:stCondLst>
                                    <p:cond delay="0"/>
                                  </p:stCondLst>
                                  <p:childTnLst>
                                    <p:set>
                                      <p:cBhvr>
                                        <p:cTn id="225" dur="1" fill="hold">
                                          <p:stCondLst>
                                            <p:cond delay="0"/>
                                          </p:stCondLst>
                                        </p:cTn>
                                        <p:tgtEl>
                                          <p:spTgt spid="53"/>
                                        </p:tgtEl>
                                        <p:attrNameLst>
                                          <p:attrName>style.visibility</p:attrName>
                                        </p:attrNameLst>
                                      </p:cBhvr>
                                      <p:to>
                                        <p:strVal val="visible"/>
                                      </p:to>
                                    </p:set>
                                    <p:animEffect transition="in" filter="blinds(horizontal)">
                                      <p:cBhvr>
                                        <p:cTn id="226" dur="500"/>
                                        <p:tgtEl>
                                          <p:spTgt spid="53"/>
                                        </p:tgtEl>
                                      </p:cBhvr>
                                    </p:animEffect>
                                  </p:childTnLst>
                                </p:cTn>
                              </p:par>
                            </p:childTnLst>
                          </p:cTn>
                        </p:par>
                      </p:childTnLst>
                    </p:cTn>
                  </p:par>
                  <p:par>
                    <p:cTn id="227" fill="hold" nodeType="clickPar">
                      <p:stCondLst>
                        <p:cond delay="indefinite"/>
                      </p:stCondLst>
                      <p:childTnLst>
                        <p:par>
                          <p:cTn id="228" fill="hold" nodeType="withGroup">
                            <p:stCondLst>
                              <p:cond delay="0"/>
                            </p:stCondLst>
                            <p:childTnLst>
                              <p:par>
                                <p:cTn id="229" presetID="3" presetClass="entr" presetSubtype="10" fill="hold" nodeType="clickEffect">
                                  <p:stCondLst>
                                    <p:cond delay="0"/>
                                  </p:stCondLst>
                                  <p:childTnLst>
                                    <p:set>
                                      <p:cBhvr>
                                        <p:cTn id="230" dur="1" fill="hold">
                                          <p:stCondLst>
                                            <p:cond delay="0"/>
                                          </p:stCondLst>
                                        </p:cTn>
                                        <p:tgtEl>
                                          <p:spTgt spid="54"/>
                                        </p:tgtEl>
                                        <p:attrNameLst>
                                          <p:attrName>style.visibility</p:attrName>
                                        </p:attrNameLst>
                                      </p:cBhvr>
                                      <p:to>
                                        <p:strVal val="visible"/>
                                      </p:to>
                                    </p:set>
                                    <p:animEffect transition="in" filter="blinds(horizontal)">
                                      <p:cBhvr>
                                        <p:cTn id="231" dur="500"/>
                                        <p:tgtEl>
                                          <p:spTgt spid="54"/>
                                        </p:tgtEl>
                                      </p:cBhvr>
                                    </p:animEffect>
                                  </p:childTnLst>
                                </p:cTn>
                              </p:par>
                            </p:childTnLst>
                          </p:cTn>
                        </p:par>
                      </p:childTnLst>
                    </p:cTn>
                  </p:par>
                  <p:par>
                    <p:cTn id="232" fill="hold" nodeType="clickPar">
                      <p:stCondLst>
                        <p:cond delay="indefinite"/>
                      </p:stCondLst>
                      <p:childTnLst>
                        <p:par>
                          <p:cTn id="233" fill="hold" nodeType="withGroup">
                            <p:stCondLst>
                              <p:cond delay="0"/>
                            </p:stCondLst>
                            <p:childTnLst>
                              <p:par>
                                <p:cTn id="234" presetID="3" presetClass="entr" presetSubtype="10" fill="hold" nodeType="clickEffect">
                                  <p:stCondLst>
                                    <p:cond delay="0"/>
                                  </p:stCondLst>
                                  <p:childTnLst>
                                    <p:set>
                                      <p:cBhvr>
                                        <p:cTn id="235" dur="1" fill="hold">
                                          <p:stCondLst>
                                            <p:cond delay="0"/>
                                          </p:stCondLst>
                                        </p:cTn>
                                        <p:tgtEl>
                                          <p:spTgt spid="55"/>
                                        </p:tgtEl>
                                        <p:attrNameLst>
                                          <p:attrName>style.visibility</p:attrName>
                                        </p:attrNameLst>
                                      </p:cBhvr>
                                      <p:to>
                                        <p:strVal val="visible"/>
                                      </p:to>
                                    </p:set>
                                    <p:animEffect transition="in" filter="blinds(horizontal)">
                                      <p:cBhvr>
                                        <p:cTn id="236" dur="500"/>
                                        <p:tgtEl>
                                          <p:spTgt spid="55"/>
                                        </p:tgtEl>
                                      </p:cBhvr>
                                    </p:animEffect>
                                  </p:childTnLst>
                                </p:cTn>
                              </p:par>
                            </p:childTnLst>
                          </p:cTn>
                        </p:par>
                      </p:childTnLst>
                    </p:cTn>
                  </p:par>
                  <p:par>
                    <p:cTn id="237" fill="hold" nodeType="clickPar">
                      <p:stCondLst>
                        <p:cond delay="indefinite"/>
                      </p:stCondLst>
                      <p:childTnLst>
                        <p:par>
                          <p:cTn id="238" fill="hold" nodeType="withGroup">
                            <p:stCondLst>
                              <p:cond delay="0"/>
                            </p:stCondLst>
                            <p:childTnLst>
                              <p:par>
                                <p:cTn id="239" presetID="10" presetClass="exit" presetSubtype="0" fill="hold" nodeType="clickEffect">
                                  <p:stCondLst>
                                    <p:cond delay="0"/>
                                  </p:stCondLst>
                                  <p:childTnLst>
                                    <p:animEffect transition="out" filter="fade">
                                      <p:cBhvr>
                                        <p:cTn id="240" dur="2000"/>
                                        <p:tgtEl>
                                          <p:spTgt spid="16"/>
                                        </p:tgtEl>
                                      </p:cBhvr>
                                    </p:animEffect>
                                    <p:set>
                                      <p:cBhvr>
                                        <p:cTn id="241" dur="1" fill="hold">
                                          <p:stCondLst>
                                            <p:cond delay="1999"/>
                                          </p:stCondLst>
                                        </p:cTn>
                                        <p:tgtEl>
                                          <p:spTgt spid="16"/>
                                        </p:tgtEl>
                                        <p:attrNameLst>
                                          <p:attrName>style.visibility</p:attrName>
                                        </p:attrNameLst>
                                      </p:cBhvr>
                                      <p:to>
                                        <p:strVal val="hidden"/>
                                      </p:to>
                                    </p:set>
                                  </p:childTnLst>
                                </p:cTn>
                              </p:par>
                            </p:childTnLst>
                          </p:cTn>
                        </p:par>
                      </p:childTnLst>
                    </p:cTn>
                  </p:par>
                  <p:par>
                    <p:cTn id="242" fill="hold" nodeType="clickPar">
                      <p:stCondLst>
                        <p:cond delay="indefinite"/>
                      </p:stCondLst>
                      <p:childTnLst>
                        <p:par>
                          <p:cTn id="243" fill="hold" nodeType="withGroup">
                            <p:stCondLst>
                              <p:cond delay="0"/>
                            </p:stCondLst>
                            <p:childTnLst>
                              <p:par>
                                <p:cTn id="244" presetID="3" presetClass="entr" presetSubtype="10" fill="hold" nodeType="clickEffect">
                                  <p:stCondLst>
                                    <p:cond delay="0"/>
                                  </p:stCondLst>
                                  <p:childTnLst>
                                    <p:set>
                                      <p:cBhvr>
                                        <p:cTn id="245" dur="1" fill="hold">
                                          <p:stCondLst>
                                            <p:cond delay="0"/>
                                          </p:stCondLst>
                                        </p:cTn>
                                        <p:tgtEl>
                                          <p:spTgt spid="56"/>
                                        </p:tgtEl>
                                        <p:attrNameLst>
                                          <p:attrName>style.visibility</p:attrName>
                                        </p:attrNameLst>
                                      </p:cBhvr>
                                      <p:to>
                                        <p:strVal val="visible"/>
                                      </p:to>
                                    </p:set>
                                    <p:animEffect transition="in" filter="blinds(horizontal)">
                                      <p:cBhvr>
                                        <p:cTn id="246" dur="500"/>
                                        <p:tgtEl>
                                          <p:spTgt spid="56"/>
                                        </p:tgtEl>
                                      </p:cBhvr>
                                    </p:animEffect>
                                  </p:childTnLst>
                                </p:cTn>
                              </p:par>
                            </p:childTnLst>
                          </p:cTn>
                        </p:par>
                      </p:childTnLst>
                    </p:cTn>
                  </p:par>
                  <p:par>
                    <p:cTn id="247" fill="hold" nodeType="clickPar">
                      <p:stCondLst>
                        <p:cond delay="indefinite"/>
                      </p:stCondLst>
                      <p:childTnLst>
                        <p:par>
                          <p:cTn id="248" fill="hold" nodeType="withGroup">
                            <p:stCondLst>
                              <p:cond delay="0"/>
                            </p:stCondLst>
                            <p:childTnLst>
                              <p:par>
                                <p:cTn id="249" presetID="10" presetClass="exit" presetSubtype="0" fill="hold" nodeType="clickEffect">
                                  <p:stCondLst>
                                    <p:cond delay="0"/>
                                  </p:stCondLst>
                                  <p:childTnLst>
                                    <p:animEffect transition="out" filter="fade">
                                      <p:cBhvr>
                                        <p:cTn id="250" dur="2000"/>
                                        <p:tgtEl>
                                          <p:spTgt spid="17"/>
                                        </p:tgtEl>
                                      </p:cBhvr>
                                    </p:animEffect>
                                    <p:set>
                                      <p:cBhvr>
                                        <p:cTn id="251" dur="1" fill="hold">
                                          <p:stCondLst>
                                            <p:cond delay="1999"/>
                                          </p:stCondLst>
                                        </p:cTn>
                                        <p:tgtEl>
                                          <p:spTgt spid="17"/>
                                        </p:tgtEl>
                                        <p:attrNameLst>
                                          <p:attrName>style.visibility</p:attrName>
                                        </p:attrNameLst>
                                      </p:cBhvr>
                                      <p:to>
                                        <p:strVal val="hidden"/>
                                      </p:to>
                                    </p:set>
                                  </p:childTnLst>
                                </p:cTn>
                              </p:par>
                            </p:childTnLst>
                          </p:cTn>
                        </p:par>
                      </p:childTnLst>
                    </p:cTn>
                  </p:par>
                  <p:par>
                    <p:cTn id="252" fill="hold" nodeType="clickPar">
                      <p:stCondLst>
                        <p:cond delay="indefinite"/>
                      </p:stCondLst>
                      <p:childTnLst>
                        <p:par>
                          <p:cTn id="253" fill="hold" nodeType="withGroup">
                            <p:stCondLst>
                              <p:cond delay="0"/>
                            </p:stCondLst>
                            <p:childTnLst>
                              <p:par>
                                <p:cTn id="254" presetID="3" presetClass="entr" presetSubtype="10" fill="hold" nodeType="clickEffect">
                                  <p:stCondLst>
                                    <p:cond delay="0"/>
                                  </p:stCondLst>
                                  <p:childTnLst>
                                    <p:set>
                                      <p:cBhvr>
                                        <p:cTn id="255" dur="1" fill="hold">
                                          <p:stCondLst>
                                            <p:cond delay="0"/>
                                          </p:stCondLst>
                                        </p:cTn>
                                        <p:tgtEl>
                                          <p:spTgt spid="57"/>
                                        </p:tgtEl>
                                        <p:attrNameLst>
                                          <p:attrName>style.visibility</p:attrName>
                                        </p:attrNameLst>
                                      </p:cBhvr>
                                      <p:to>
                                        <p:strVal val="visible"/>
                                      </p:to>
                                    </p:set>
                                    <p:animEffect transition="in" filter="blinds(horizontal)">
                                      <p:cBhvr>
                                        <p:cTn id="2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38"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B577B-3C75-40D6-B8AF-D04EB7C77714}"/>
              </a:ext>
            </a:extLst>
          </p:cNvPr>
          <p:cNvSpPr>
            <a:spLocks noGrp="1"/>
          </p:cNvSpPr>
          <p:nvPr>
            <p:ph type="title"/>
          </p:nvPr>
        </p:nvSpPr>
        <p:spPr>
          <a:xfrm>
            <a:off x="1601788" y="274639"/>
            <a:ext cx="9066212" cy="498475"/>
          </a:xfrm>
        </p:spPr>
        <p:txBody>
          <a:bodyPr>
            <a:normAutofit fontScale="90000"/>
          </a:bodyPr>
          <a:lstStyle/>
          <a:p>
            <a:pPr>
              <a:defRPr/>
            </a:pPr>
            <a:r>
              <a:rPr lang="en-CA" dirty="0"/>
              <a:t>Appl. #2) </a:t>
            </a:r>
            <a:r>
              <a:rPr lang="en-CA" sz="2800" dirty="0"/>
              <a:t>Travelling</a:t>
            </a:r>
            <a:r>
              <a:rPr lang="en-CA" dirty="0"/>
              <a:t> Questions w/ Different Speeds</a:t>
            </a:r>
          </a:p>
        </p:txBody>
      </p:sp>
      <p:sp>
        <p:nvSpPr>
          <p:cNvPr id="3" name="Content Placeholder 2">
            <a:extLst>
              <a:ext uri="{FF2B5EF4-FFF2-40B4-BE49-F238E27FC236}">
                <a16:creationId xmlns:a16="http://schemas.microsoft.com/office/drawing/2014/main" id="{DF1CD41C-1FF0-457E-8829-044CCD661AE2}"/>
              </a:ext>
            </a:extLst>
          </p:cNvPr>
          <p:cNvSpPr>
            <a:spLocks noGrp="1"/>
          </p:cNvSpPr>
          <p:nvPr>
            <p:ph sz="quarter" idx="1"/>
          </p:nvPr>
        </p:nvSpPr>
        <p:spPr>
          <a:xfrm>
            <a:off x="191589" y="839789"/>
            <a:ext cx="10859587" cy="2206625"/>
          </a:xfrm>
        </p:spPr>
        <p:txBody>
          <a:bodyPr/>
          <a:lstStyle/>
          <a:p>
            <a:r>
              <a:rPr lang="en-CA" altLang="en-US" dirty="0"/>
              <a:t>These questions involves 2 or more different vehicles of transportations, </a:t>
            </a:r>
            <a:r>
              <a:rPr lang="en-CA" altLang="en-US" dirty="0" err="1"/>
              <a:t>ie</a:t>
            </a:r>
            <a:r>
              <a:rPr lang="en-CA" altLang="en-US" dirty="0"/>
              <a:t>: Car, bike, plane, spaceship….</a:t>
            </a:r>
          </a:p>
          <a:p>
            <a:r>
              <a:rPr lang="en-CA" altLang="en-US" dirty="0"/>
              <a:t>A car can travel 400km 8 times faster than Tom.  Tom needs 4.5 hours more than the car.  How fast can Tom run?</a:t>
            </a:r>
          </a:p>
          <a:p>
            <a:r>
              <a:rPr lang="en-CA" altLang="en-US" dirty="0"/>
              <a:t>Create a chart with S, T, D  (always make a chart!)</a:t>
            </a:r>
          </a:p>
        </p:txBody>
      </p:sp>
      <p:cxnSp>
        <p:nvCxnSpPr>
          <p:cNvPr id="21" name="Straight Connector 20">
            <a:extLst>
              <a:ext uri="{FF2B5EF4-FFF2-40B4-BE49-F238E27FC236}">
                <a16:creationId xmlns:a16="http://schemas.microsoft.com/office/drawing/2014/main" id="{6A07B5C6-4037-4959-A476-DFA130A15B31}"/>
              </a:ext>
            </a:extLst>
          </p:cNvPr>
          <p:cNvCxnSpPr/>
          <p:nvPr/>
        </p:nvCxnSpPr>
        <p:spPr>
          <a:xfrm>
            <a:off x="2297113" y="3887789"/>
            <a:ext cx="4927600" cy="1587"/>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graphicFrame>
        <p:nvGraphicFramePr>
          <p:cNvPr id="27" name="Object 9">
            <a:extLst>
              <a:ext uri="{FF2B5EF4-FFF2-40B4-BE49-F238E27FC236}">
                <a16:creationId xmlns:a16="http://schemas.microsoft.com/office/drawing/2014/main" id="{7754A619-F8EB-49F7-AF47-7D4F4030E70E}"/>
              </a:ext>
            </a:extLst>
          </p:cNvPr>
          <p:cNvGraphicFramePr>
            <a:graphicFrameLocks noChangeAspect="1"/>
          </p:cNvGraphicFramePr>
          <p:nvPr/>
        </p:nvGraphicFramePr>
        <p:xfrm>
          <a:off x="2517776" y="3536951"/>
          <a:ext cx="1135063" cy="288925"/>
        </p:xfrm>
        <a:graphic>
          <a:graphicData uri="http://schemas.openxmlformats.org/presentationml/2006/ole">
            <mc:AlternateContent xmlns:mc="http://schemas.openxmlformats.org/markup-compatibility/2006">
              <mc:Choice xmlns:v="urn:schemas-microsoft-com:vml" Requires="v">
                <p:oleObj name="Equation" r:id="rId3" imgW="698197" imgH="177723" progId="Equation.DSMT4">
                  <p:embed/>
                </p:oleObj>
              </mc:Choice>
              <mc:Fallback>
                <p:oleObj name="Equation" r:id="rId3" imgW="698197" imgH="177723" progId="Equation.DSMT4">
                  <p:embed/>
                  <p:pic>
                    <p:nvPicPr>
                      <p:cNvPr id="27" name="Object 9">
                        <a:extLst>
                          <a:ext uri="{FF2B5EF4-FFF2-40B4-BE49-F238E27FC236}">
                            <a16:creationId xmlns:a16="http://schemas.microsoft.com/office/drawing/2014/main" id="{7754A619-F8EB-49F7-AF47-7D4F4030E7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7776" y="3536951"/>
                        <a:ext cx="1135063"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 name="Object 12">
            <a:extLst>
              <a:ext uri="{FF2B5EF4-FFF2-40B4-BE49-F238E27FC236}">
                <a16:creationId xmlns:a16="http://schemas.microsoft.com/office/drawing/2014/main" id="{7CCFD142-98A7-49AE-AEE8-5DFE6B576122}"/>
              </a:ext>
            </a:extLst>
          </p:cNvPr>
          <p:cNvGraphicFramePr>
            <a:graphicFrameLocks noChangeAspect="1"/>
          </p:cNvGraphicFramePr>
          <p:nvPr/>
        </p:nvGraphicFramePr>
        <p:xfrm>
          <a:off x="4306889" y="3509964"/>
          <a:ext cx="846137" cy="350837"/>
        </p:xfrm>
        <a:graphic>
          <a:graphicData uri="http://schemas.openxmlformats.org/presentationml/2006/ole">
            <mc:AlternateContent xmlns:mc="http://schemas.openxmlformats.org/markup-compatibility/2006">
              <mc:Choice xmlns:v="urn:schemas-microsoft-com:vml" Requires="v">
                <p:oleObj name="Equation" r:id="rId5" imgW="520474" imgH="215806" progId="Equation.DSMT4">
                  <p:embed/>
                </p:oleObj>
              </mc:Choice>
              <mc:Fallback>
                <p:oleObj name="Equation" r:id="rId5" imgW="520474" imgH="215806" progId="Equation.DSMT4">
                  <p:embed/>
                  <p:pic>
                    <p:nvPicPr>
                      <p:cNvPr id="28" name="Object 12">
                        <a:extLst>
                          <a:ext uri="{FF2B5EF4-FFF2-40B4-BE49-F238E27FC236}">
                            <a16:creationId xmlns:a16="http://schemas.microsoft.com/office/drawing/2014/main" id="{7CCFD142-98A7-49AE-AEE8-5DFE6B5761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06889" y="3509964"/>
                        <a:ext cx="846137" cy="350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 name="Object 17">
            <a:extLst>
              <a:ext uri="{FF2B5EF4-FFF2-40B4-BE49-F238E27FC236}">
                <a16:creationId xmlns:a16="http://schemas.microsoft.com/office/drawing/2014/main" id="{01C7722D-94F0-4F5E-B036-3292BEB0A143}"/>
              </a:ext>
            </a:extLst>
          </p:cNvPr>
          <p:cNvGraphicFramePr>
            <a:graphicFrameLocks noChangeAspect="1"/>
          </p:cNvGraphicFramePr>
          <p:nvPr/>
        </p:nvGraphicFramePr>
        <p:xfrm>
          <a:off x="6164264" y="3576639"/>
          <a:ext cx="701675" cy="288925"/>
        </p:xfrm>
        <a:graphic>
          <a:graphicData uri="http://schemas.openxmlformats.org/presentationml/2006/ole">
            <mc:AlternateContent xmlns:mc="http://schemas.openxmlformats.org/markup-compatibility/2006">
              <mc:Choice xmlns:v="urn:schemas-microsoft-com:vml" Requires="v">
                <p:oleObj name="Equation" r:id="rId7" imgW="431425" imgH="177646" progId="Equation.DSMT4">
                  <p:embed/>
                </p:oleObj>
              </mc:Choice>
              <mc:Fallback>
                <p:oleObj name="Equation" r:id="rId7" imgW="431425" imgH="177646" progId="Equation.DSMT4">
                  <p:embed/>
                  <p:pic>
                    <p:nvPicPr>
                      <p:cNvPr id="29" name="Object 17">
                        <a:extLst>
                          <a:ext uri="{FF2B5EF4-FFF2-40B4-BE49-F238E27FC236}">
                            <a16:creationId xmlns:a16="http://schemas.microsoft.com/office/drawing/2014/main" id="{01C7722D-94F0-4F5E-B036-3292BEB0A14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64264" y="3576639"/>
                        <a:ext cx="701675"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0" name="Group 29">
            <a:extLst>
              <a:ext uri="{FF2B5EF4-FFF2-40B4-BE49-F238E27FC236}">
                <a16:creationId xmlns:a16="http://schemas.microsoft.com/office/drawing/2014/main" id="{9325B80C-E70F-41D2-AD63-E641A3D52ED7}"/>
              </a:ext>
            </a:extLst>
          </p:cNvPr>
          <p:cNvGrpSpPr>
            <a:grpSpLocks/>
          </p:cNvGrpSpPr>
          <p:nvPr/>
        </p:nvGrpSpPr>
        <p:grpSpPr bwMode="auto">
          <a:xfrm>
            <a:off x="2292350" y="3581400"/>
            <a:ext cx="4933950" cy="1803400"/>
            <a:chOff x="1056395" y="3680631"/>
            <a:chExt cx="4933950" cy="1803400"/>
          </a:xfrm>
        </p:grpSpPr>
        <p:cxnSp>
          <p:nvCxnSpPr>
            <p:cNvPr id="31" name="Straight Connector 30">
              <a:extLst>
                <a:ext uri="{FF2B5EF4-FFF2-40B4-BE49-F238E27FC236}">
                  <a16:creationId xmlns:a16="http://schemas.microsoft.com/office/drawing/2014/main" id="{6F4BD2CF-9290-45AD-ABC1-0798F6B51F74}"/>
                </a:ext>
              </a:extLst>
            </p:cNvPr>
            <p:cNvCxnSpPr/>
            <p:nvPr/>
          </p:nvCxnSpPr>
          <p:spPr>
            <a:xfrm rot="5400000">
              <a:off x="164220" y="4572806"/>
              <a:ext cx="1787525" cy="3175"/>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27FA94A-1C0A-4BA3-A846-12F491BE031F}"/>
                </a:ext>
              </a:extLst>
            </p:cNvPr>
            <p:cNvCxnSpPr/>
            <p:nvPr/>
          </p:nvCxnSpPr>
          <p:spPr>
            <a:xfrm rot="16200000" flipH="1">
              <a:off x="1740607" y="4571219"/>
              <a:ext cx="1787525" cy="635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072D774-B8FC-4FFD-81D5-8D43AACE49F9}"/>
                </a:ext>
              </a:extLst>
            </p:cNvPr>
            <p:cNvCxnSpPr/>
            <p:nvPr/>
          </p:nvCxnSpPr>
          <p:spPr>
            <a:xfrm rot="5400000">
              <a:off x="3658308" y="4580743"/>
              <a:ext cx="1803400" cy="3175"/>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FF32EE7-112A-4DF9-A4D3-B7396535C878}"/>
                </a:ext>
              </a:extLst>
            </p:cNvPr>
            <p:cNvCxnSpPr/>
            <p:nvPr/>
          </p:nvCxnSpPr>
          <p:spPr>
            <a:xfrm rot="5400000">
              <a:off x="5093407" y="4571219"/>
              <a:ext cx="1787525" cy="635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CD6BCF5-F9FB-40C0-BCA5-4B8E640CCA21}"/>
                </a:ext>
              </a:extLst>
            </p:cNvPr>
            <p:cNvCxnSpPr/>
            <p:nvPr/>
          </p:nvCxnSpPr>
          <p:spPr>
            <a:xfrm>
              <a:off x="1059570" y="4691869"/>
              <a:ext cx="4927600" cy="1587"/>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AEE68EF-571E-4375-8158-DD43F0B58E28}"/>
                </a:ext>
              </a:extLst>
            </p:cNvPr>
            <p:cNvCxnSpPr/>
            <p:nvPr/>
          </p:nvCxnSpPr>
          <p:spPr>
            <a:xfrm>
              <a:off x="1059570" y="5474506"/>
              <a:ext cx="4927600" cy="1588"/>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grpSp>
      <p:graphicFrame>
        <p:nvGraphicFramePr>
          <p:cNvPr id="37" name="Object 4">
            <a:extLst>
              <a:ext uri="{FF2B5EF4-FFF2-40B4-BE49-F238E27FC236}">
                <a16:creationId xmlns:a16="http://schemas.microsoft.com/office/drawing/2014/main" id="{7CB22704-A898-4489-85D1-888288D6DC83}"/>
              </a:ext>
            </a:extLst>
          </p:cNvPr>
          <p:cNvGraphicFramePr>
            <a:graphicFrameLocks noChangeAspect="1"/>
          </p:cNvGraphicFramePr>
          <p:nvPr/>
        </p:nvGraphicFramePr>
        <p:xfrm>
          <a:off x="1624014" y="4041776"/>
          <a:ext cx="604837" cy="354013"/>
        </p:xfrm>
        <a:graphic>
          <a:graphicData uri="http://schemas.openxmlformats.org/presentationml/2006/ole">
            <mc:AlternateContent xmlns:mc="http://schemas.openxmlformats.org/markup-compatibility/2006">
              <mc:Choice xmlns:v="urn:schemas-microsoft-com:vml" Requires="v">
                <p:oleObj name="Equation" r:id="rId9" imgW="304404" imgH="177569" progId="Equation.DSMT4">
                  <p:embed/>
                </p:oleObj>
              </mc:Choice>
              <mc:Fallback>
                <p:oleObj name="Equation" r:id="rId9" imgW="304404" imgH="177569" progId="Equation.DSMT4">
                  <p:embed/>
                  <p:pic>
                    <p:nvPicPr>
                      <p:cNvPr id="37" name="Object 4">
                        <a:extLst>
                          <a:ext uri="{FF2B5EF4-FFF2-40B4-BE49-F238E27FC236}">
                            <a16:creationId xmlns:a16="http://schemas.microsoft.com/office/drawing/2014/main" id="{7CB22704-A898-4489-85D1-888288D6DC8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24014" y="4041776"/>
                        <a:ext cx="604837" cy="354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8" name="Object 5">
            <a:extLst>
              <a:ext uri="{FF2B5EF4-FFF2-40B4-BE49-F238E27FC236}">
                <a16:creationId xmlns:a16="http://schemas.microsoft.com/office/drawing/2014/main" id="{0664CFDB-93A7-4571-A436-69F1F93872A5}"/>
              </a:ext>
            </a:extLst>
          </p:cNvPr>
          <p:cNvGraphicFramePr>
            <a:graphicFrameLocks noChangeAspect="1"/>
          </p:cNvGraphicFramePr>
          <p:nvPr/>
        </p:nvGraphicFramePr>
        <p:xfrm>
          <a:off x="1639888" y="4818063"/>
          <a:ext cx="565150" cy="304800"/>
        </p:xfrm>
        <a:graphic>
          <a:graphicData uri="http://schemas.openxmlformats.org/presentationml/2006/ole">
            <mc:AlternateContent xmlns:mc="http://schemas.openxmlformats.org/markup-compatibility/2006">
              <mc:Choice xmlns:v="urn:schemas-microsoft-com:vml" Requires="v">
                <p:oleObj name="Equation" r:id="rId11" imgW="329914" imgH="177646" progId="Equation.DSMT4">
                  <p:embed/>
                </p:oleObj>
              </mc:Choice>
              <mc:Fallback>
                <p:oleObj name="Equation" r:id="rId11" imgW="329914" imgH="177646" progId="Equation.DSMT4">
                  <p:embed/>
                  <p:pic>
                    <p:nvPicPr>
                      <p:cNvPr id="38" name="Object 5">
                        <a:extLst>
                          <a:ext uri="{FF2B5EF4-FFF2-40B4-BE49-F238E27FC236}">
                            <a16:creationId xmlns:a16="http://schemas.microsoft.com/office/drawing/2014/main" id="{0664CFDB-93A7-4571-A436-69F1F93872A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39888" y="4818063"/>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43" name="Content Placeholder 2">
            <a:extLst>
              <a:ext uri="{FF2B5EF4-FFF2-40B4-BE49-F238E27FC236}">
                <a16:creationId xmlns:a16="http://schemas.microsoft.com/office/drawing/2014/main" id="{E6CD9273-4193-4EB8-8AF2-52BBE7F08BE7}"/>
              </a:ext>
            </a:extLst>
          </p:cNvPr>
          <p:cNvSpPr txBox="1">
            <a:spLocks/>
          </p:cNvSpPr>
          <p:nvPr/>
        </p:nvSpPr>
        <p:spPr bwMode="auto">
          <a:xfrm>
            <a:off x="191589" y="3003552"/>
            <a:ext cx="8840787"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r>
              <a:rPr lang="en-CA" altLang="en-US"/>
              <a:t>Distance is usually the same</a:t>
            </a:r>
          </a:p>
        </p:txBody>
      </p:sp>
      <p:graphicFrame>
        <p:nvGraphicFramePr>
          <p:cNvPr id="40" name="Object 10">
            <a:extLst>
              <a:ext uri="{FF2B5EF4-FFF2-40B4-BE49-F238E27FC236}">
                <a16:creationId xmlns:a16="http://schemas.microsoft.com/office/drawing/2014/main" id="{CA92F3D1-A27E-4DCF-A9BE-594C7F86BDBA}"/>
              </a:ext>
            </a:extLst>
          </p:cNvPr>
          <p:cNvGraphicFramePr>
            <a:graphicFrameLocks noChangeAspect="1"/>
          </p:cNvGraphicFramePr>
          <p:nvPr/>
        </p:nvGraphicFramePr>
        <p:xfrm>
          <a:off x="2657476" y="4062413"/>
          <a:ext cx="804863" cy="309562"/>
        </p:xfrm>
        <a:graphic>
          <a:graphicData uri="http://schemas.openxmlformats.org/presentationml/2006/ole">
            <mc:AlternateContent xmlns:mc="http://schemas.openxmlformats.org/markup-compatibility/2006">
              <mc:Choice xmlns:v="urn:schemas-microsoft-com:vml" Requires="v">
                <p:oleObj name="Equation" r:id="rId13" imgW="495085" imgH="190417" progId="Equation.DSMT4">
                  <p:embed/>
                </p:oleObj>
              </mc:Choice>
              <mc:Fallback>
                <p:oleObj name="Equation" r:id="rId13" imgW="495085" imgH="190417" progId="Equation.DSMT4">
                  <p:embed/>
                  <p:pic>
                    <p:nvPicPr>
                      <p:cNvPr id="40" name="Object 10">
                        <a:extLst>
                          <a:ext uri="{FF2B5EF4-FFF2-40B4-BE49-F238E27FC236}">
                            <a16:creationId xmlns:a16="http://schemas.microsoft.com/office/drawing/2014/main" id="{CA92F3D1-A27E-4DCF-A9BE-594C7F86BDB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57476" y="4062413"/>
                        <a:ext cx="804863" cy="309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 name="Object 11">
            <a:extLst>
              <a:ext uri="{FF2B5EF4-FFF2-40B4-BE49-F238E27FC236}">
                <a16:creationId xmlns:a16="http://schemas.microsoft.com/office/drawing/2014/main" id="{96E29C99-4BD4-4E2A-8C5C-EC1EE085A13F}"/>
              </a:ext>
            </a:extLst>
          </p:cNvPr>
          <p:cNvGraphicFramePr>
            <a:graphicFrameLocks noChangeAspect="1"/>
          </p:cNvGraphicFramePr>
          <p:nvPr/>
        </p:nvGraphicFramePr>
        <p:xfrm>
          <a:off x="2641601" y="4857751"/>
          <a:ext cx="804863" cy="309563"/>
        </p:xfrm>
        <a:graphic>
          <a:graphicData uri="http://schemas.openxmlformats.org/presentationml/2006/ole">
            <mc:AlternateContent xmlns:mc="http://schemas.openxmlformats.org/markup-compatibility/2006">
              <mc:Choice xmlns:v="urn:schemas-microsoft-com:vml" Requires="v">
                <p:oleObj name="Equation" r:id="rId15" imgW="495085" imgH="190417" progId="Equation.DSMT4">
                  <p:embed/>
                </p:oleObj>
              </mc:Choice>
              <mc:Fallback>
                <p:oleObj name="Equation" r:id="rId15" imgW="495085" imgH="190417" progId="Equation.DSMT4">
                  <p:embed/>
                  <p:pic>
                    <p:nvPicPr>
                      <p:cNvPr id="41" name="Object 11">
                        <a:extLst>
                          <a:ext uri="{FF2B5EF4-FFF2-40B4-BE49-F238E27FC236}">
                            <a16:creationId xmlns:a16="http://schemas.microsoft.com/office/drawing/2014/main" id="{96E29C99-4BD4-4E2A-8C5C-EC1EE085A13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41601" y="4857751"/>
                        <a:ext cx="804863" cy="309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2" name="Object 13">
            <a:extLst>
              <a:ext uri="{FF2B5EF4-FFF2-40B4-BE49-F238E27FC236}">
                <a16:creationId xmlns:a16="http://schemas.microsoft.com/office/drawing/2014/main" id="{05A54033-EDD8-4710-AD93-2F99461FB258}"/>
              </a:ext>
            </a:extLst>
          </p:cNvPr>
          <p:cNvGraphicFramePr>
            <a:graphicFrameLocks noChangeAspect="1"/>
          </p:cNvGraphicFramePr>
          <p:nvPr/>
        </p:nvGraphicFramePr>
        <p:xfrm>
          <a:off x="4313239" y="4800601"/>
          <a:ext cx="1011237" cy="309563"/>
        </p:xfrm>
        <a:graphic>
          <a:graphicData uri="http://schemas.openxmlformats.org/presentationml/2006/ole">
            <mc:AlternateContent xmlns:mc="http://schemas.openxmlformats.org/markup-compatibility/2006">
              <mc:Choice xmlns:v="urn:schemas-microsoft-com:vml" Requires="v">
                <p:oleObj name="Equation" r:id="rId17" imgW="622030" imgH="190417" progId="Equation.DSMT4">
                  <p:embed/>
                </p:oleObj>
              </mc:Choice>
              <mc:Fallback>
                <p:oleObj name="Equation" r:id="rId17" imgW="622030" imgH="190417" progId="Equation.DSMT4">
                  <p:embed/>
                  <p:pic>
                    <p:nvPicPr>
                      <p:cNvPr id="42" name="Object 13">
                        <a:extLst>
                          <a:ext uri="{FF2B5EF4-FFF2-40B4-BE49-F238E27FC236}">
                            <a16:creationId xmlns:a16="http://schemas.microsoft.com/office/drawing/2014/main" id="{05A54033-EDD8-4710-AD93-2F99461FB258}"/>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313239" y="4800601"/>
                        <a:ext cx="1011237" cy="309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 name="Object 14">
            <a:extLst>
              <a:ext uri="{FF2B5EF4-FFF2-40B4-BE49-F238E27FC236}">
                <a16:creationId xmlns:a16="http://schemas.microsoft.com/office/drawing/2014/main" id="{62A1AB0E-F2D3-4322-B874-A11761E77546}"/>
              </a:ext>
            </a:extLst>
          </p:cNvPr>
          <p:cNvGraphicFramePr>
            <a:graphicFrameLocks noChangeAspect="1"/>
          </p:cNvGraphicFramePr>
          <p:nvPr/>
        </p:nvGraphicFramePr>
        <p:xfrm>
          <a:off x="4259263" y="4073526"/>
          <a:ext cx="1238250" cy="309563"/>
        </p:xfrm>
        <a:graphic>
          <a:graphicData uri="http://schemas.openxmlformats.org/presentationml/2006/ole">
            <mc:AlternateContent xmlns:mc="http://schemas.openxmlformats.org/markup-compatibility/2006">
              <mc:Choice xmlns:v="urn:schemas-microsoft-com:vml" Requires="v">
                <p:oleObj name="Equation" r:id="rId19" imgW="761669" imgH="190417" progId="Equation.DSMT4">
                  <p:embed/>
                </p:oleObj>
              </mc:Choice>
              <mc:Fallback>
                <p:oleObj name="Equation" r:id="rId19" imgW="761669" imgH="190417" progId="Equation.DSMT4">
                  <p:embed/>
                  <p:pic>
                    <p:nvPicPr>
                      <p:cNvPr id="43" name="Object 14">
                        <a:extLst>
                          <a:ext uri="{FF2B5EF4-FFF2-40B4-BE49-F238E27FC236}">
                            <a16:creationId xmlns:a16="http://schemas.microsoft.com/office/drawing/2014/main" id="{62A1AB0E-F2D3-4322-B874-A11761E77546}"/>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259263" y="4073526"/>
                        <a:ext cx="1238250" cy="309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60" name="Group 59">
            <a:extLst>
              <a:ext uri="{FF2B5EF4-FFF2-40B4-BE49-F238E27FC236}">
                <a16:creationId xmlns:a16="http://schemas.microsoft.com/office/drawing/2014/main" id="{9F0C4222-0AD5-45EB-8ECB-5BD85FFE37C6}"/>
              </a:ext>
            </a:extLst>
          </p:cNvPr>
          <p:cNvGrpSpPr>
            <a:grpSpLocks/>
          </p:cNvGrpSpPr>
          <p:nvPr/>
        </p:nvGrpSpPr>
        <p:grpSpPr bwMode="auto">
          <a:xfrm>
            <a:off x="7324725" y="3235326"/>
            <a:ext cx="1500188" cy="1122363"/>
            <a:chOff x="5153825" y="3941820"/>
            <a:chExt cx="2143125" cy="1928813"/>
          </a:xfrm>
        </p:grpSpPr>
        <p:sp>
          <p:nvSpPr>
            <p:cNvPr id="54" name="Isosceles Triangle 53">
              <a:extLst>
                <a:ext uri="{FF2B5EF4-FFF2-40B4-BE49-F238E27FC236}">
                  <a16:creationId xmlns:a16="http://schemas.microsoft.com/office/drawing/2014/main" id="{21B2A8A4-B835-4231-AA0F-DDD67D682BF1}"/>
                </a:ext>
              </a:extLst>
            </p:cNvPr>
            <p:cNvSpPr/>
            <p:nvPr/>
          </p:nvSpPr>
          <p:spPr>
            <a:xfrm>
              <a:off x="5153825" y="3941820"/>
              <a:ext cx="2143125" cy="1928813"/>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rgbClr val="FFFFFF"/>
                </a:solidFill>
              </a:endParaRPr>
            </a:p>
          </p:txBody>
        </p:sp>
        <p:cxnSp>
          <p:nvCxnSpPr>
            <p:cNvPr id="55" name="Straight Connector 54">
              <a:extLst>
                <a:ext uri="{FF2B5EF4-FFF2-40B4-BE49-F238E27FC236}">
                  <a16:creationId xmlns:a16="http://schemas.microsoft.com/office/drawing/2014/main" id="{7EFF5A32-A046-4D0B-B58F-3148253E4BFF}"/>
                </a:ext>
              </a:extLst>
            </p:cNvPr>
            <p:cNvCxnSpPr>
              <a:stCxn id="54" idx="1"/>
              <a:endCxn id="54" idx="5"/>
            </p:cNvCxnSpPr>
            <p:nvPr/>
          </p:nvCxnSpPr>
          <p:spPr>
            <a:xfrm>
              <a:off x="5689039" y="4907590"/>
              <a:ext cx="1072697"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468322E-9D8C-40D8-8A68-847EE0F287C7}"/>
                </a:ext>
              </a:extLst>
            </p:cNvPr>
            <p:cNvCxnSpPr>
              <a:endCxn id="54" idx="3"/>
            </p:cNvCxnSpPr>
            <p:nvPr/>
          </p:nvCxnSpPr>
          <p:spPr>
            <a:xfrm rot="5400000">
              <a:off x="5762734" y="5406845"/>
              <a:ext cx="927576"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8460" name="Object 2">
              <a:extLst>
                <a:ext uri="{FF2B5EF4-FFF2-40B4-BE49-F238E27FC236}">
                  <a16:creationId xmlns:a16="http://schemas.microsoft.com/office/drawing/2014/main" id="{55A301E1-AD28-4B47-A542-6D6AAEE83C04}"/>
                </a:ext>
              </a:extLst>
            </p:cNvPr>
            <p:cNvGraphicFramePr>
              <a:graphicFrameLocks noChangeAspect="1"/>
            </p:cNvGraphicFramePr>
            <p:nvPr/>
          </p:nvGraphicFramePr>
          <p:xfrm>
            <a:off x="5629644" y="5157052"/>
            <a:ext cx="549275" cy="581025"/>
          </p:xfrm>
          <a:graphic>
            <a:graphicData uri="http://schemas.openxmlformats.org/presentationml/2006/ole">
              <mc:AlternateContent xmlns:mc="http://schemas.openxmlformats.org/markup-compatibility/2006">
                <mc:Choice xmlns:v="urn:schemas-microsoft-com:vml" Requires="v">
                  <p:oleObj name="Equation" r:id="rId21" imgW="152202" imgH="177569" progId="Equation.DSMT4">
                    <p:embed/>
                  </p:oleObj>
                </mc:Choice>
                <mc:Fallback>
                  <p:oleObj name="Equation" r:id="rId21" imgW="152202" imgH="177569" progId="Equation.DSMT4">
                    <p:embed/>
                    <p:pic>
                      <p:nvPicPr>
                        <p:cNvPr id="18460" name="Object 2">
                          <a:extLst>
                            <a:ext uri="{FF2B5EF4-FFF2-40B4-BE49-F238E27FC236}">
                              <a16:creationId xmlns:a16="http://schemas.microsoft.com/office/drawing/2014/main" id="{55A301E1-AD28-4B47-A542-6D6AAEE83C04}"/>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629644" y="5157052"/>
                          <a:ext cx="549275"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61" name="Object 3">
              <a:extLst>
                <a:ext uri="{FF2B5EF4-FFF2-40B4-BE49-F238E27FC236}">
                  <a16:creationId xmlns:a16="http://schemas.microsoft.com/office/drawing/2014/main" id="{A2364D67-3465-4073-869A-FC4756FBA223}"/>
                </a:ext>
              </a:extLst>
            </p:cNvPr>
            <p:cNvGraphicFramePr>
              <a:graphicFrameLocks noChangeAspect="1"/>
            </p:cNvGraphicFramePr>
            <p:nvPr/>
          </p:nvGraphicFramePr>
          <p:xfrm>
            <a:off x="6344019" y="5177689"/>
            <a:ext cx="549275" cy="539750"/>
          </p:xfrm>
          <a:graphic>
            <a:graphicData uri="http://schemas.openxmlformats.org/presentationml/2006/ole">
              <mc:AlternateContent xmlns:mc="http://schemas.openxmlformats.org/markup-compatibility/2006">
                <mc:Choice xmlns:v="urn:schemas-microsoft-com:vml" Requires="v">
                  <p:oleObj name="Equation" r:id="rId23" imgW="152268" imgH="164957" progId="Equation.DSMT4">
                    <p:embed/>
                  </p:oleObj>
                </mc:Choice>
                <mc:Fallback>
                  <p:oleObj name="Equation" r:id="rId23" imgW="152268" imgH="164957" progId="Equation.DSMT4">
                    <p:embed/>
                    <p:pic>
                      <p:nvPicPr>
                        <p:cNvPr id="18461" name="Object 3">
                          <a:extLst>
                            <a:ext uri="{FF2B5EF4-FFF2-40B4-BE49-F238E27FC236}">
                              <a16:creationId xmlns:a16="http://schemas.microsoft.com/office/drawing/2014/main" id="{A2364D67-3465-4073-869A-FC4756FBA223}"/>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344019" y="5177689"/>
                          <a:ext cx="549275"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62" name="Object 4">
              <a:extLst>
                <a:ext uri="{FF2B5EF4-FFF2-40B4-BE49-F238E27FC236}">
                  <a16:creationId xmlns:a16="http://schemas.microsoft.com/office/drawing/2014/main" id="{D9865A1A-9A0A-42D9-B1F4-E9BE0CFC73CC}"/>
                </a:ext>
              </a:extLst>
            </p:cNvPr>
            <p:cNvGraphicFramePr>
              <a:graphicFrameLocks noChangeAspect="1"/>
            </p:cNvGraphicFramePr>
            <p:nvPr/>
          </p:nvGraphicFramePr>
          <p:xfrm>
            <a:off x="5915394" y="4331552"/>
            <a:ext cx="639763" cy="539750"/>
          </p:xfrm>
          <a:graphic>
            <a:graphicData uri="http://schemas.openxmlformats.org/presentationml/2006/ole">
              <mc:AlternateContent xmlns:mc="http://schemas.openxmlformats.org/markup-compatibility/2006">
                <mc:Choice xmlns:v="urn:schemas-microsoft-com:vml" Requires="v">
                  <p:oleObj name="Equation" r:id="rId25" imgW="177492" imgH="164814" progId="Equation.DSMT4">
                    <p:embed/>
                  </p:oleObj>
                </mc:Choice>
                <mc:Fallback>
                  <p:oleObj name="Equation" r:id="rId25" imgW="177492" imgH="164814" progId="Equation.DSMT4">
                    <p:embed/>
                    <p:pic>
                      <p:nvPicPr>
                        <p:cNvPr id="18462" name="Object 4">
                          <a:extLst>
                            <a:ext uri="{FF2B5EF4-FFF2-40B4-BE49-F238E27FC236}">
                              <a16:creationId xmlns:a16="http://schemas.microsoft.com/office/drawing/2014/main" id="{D9865A1A-9A0A-42D9-B1F4-E9BE0CFC73CC}"/>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915394" y="4331552"/>
                          <a:ext cx="639763"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61" name="Object 6">
            <a:extLst>
              <a:ext uri="{FF2B5EF4-FFF2-40B4-BE49-F238E27FC236}">
                <a16:creationId xmlns:a16="http://schemas.microsoft.com/office/drawing/2014/main" id="{35C7EF5E-71B6-4598-8EAC-6B37F38C98C4}"/>
              </a:ext>
            </a:extLst>
          </p:cNvPr>
          <p:cNvGraphicFramePr>
            <a:graphicFrameLocks noChangeAspect="1"/>
          </p:cNvGraphicFramePr>
          <p:nvPr/>
        </p:nvGraphicFramePr>
        <p:xfrm>
          <a:off x="8650289" y="3479801"/>
          <a:ext cx="1743075" cy="815975"/>
        </p:xfrm>
        <a:graphic>
          <a:graphicData uri="http://schemas.openxmlformats.org/presentationml/2006/ole">
            <mc:AlternateContent xmlns:mc="http://schemas.openxmlformats.org/markup-compatibility/2006">
              <mc:Choice xmlns:v="urn:schemas-microsoft-com:vml" Requires="v">
                <p:oleObj name="Equation" r:id="rId27" imgW="977900" imgH="457200" progId="Equation.DSMT4">
                  <p:embed/>
                </p:oleObj>
              </mc:Choice>
              <mc:Fallback>
                <p:oleObj name="Equation" r:id="rId27" imgW="977900" imgH="457200" progId="Equation.DSMT4">
                  <p:embed/>
                  <p:pic>
                    <p:nvPicPr>
                      <p:cNvPr id="61" name="Object 6">
                        <a:extLst>
                          <a:ext uri="{FF2B5EF4-FFF2-40B4-BE49-F238E27FC236}">
                            <a16:creationId xmlns:a16="http://schemas.microsoft.com/office/drawing/2014/main" id="{35C7EF5E-71B6-4598-8EAC-6B37F38C98C4}"/>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8650289" y="3479801"/>
                        <a:ext cx="1743075" cy="815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2" name="Object 18">
            <a:extLst>
              <a:ext uri="{FF2B5EF4-FFF2-40B4-BE49-F238E27FC236}">
                <a16:creationId xmlns:a16="http://schemas.microsoft.com/office/drawing/2014/main" id="{F38994C2-2CDF-4F7E-AD17-80534A99AB80}"/>
              </a:ext>
            </a:extLst>
          </p:cNvPr>
          <p:cNvGraphicFramePr>
            <a:graphicFrameLocks noChangeAspect="1"/>
          </p:cNvGraphicFramePr>
          <p:nvPr/>
        </p:nvGraphicFramePr>
        <p:xfrm>
          <a:off x="6242050" y="3889376"/>
          <a:ext cx="515938" cy="701675"/>
        </p:xfrm>
        <a:graphic>
          <a:graphicData uri="http://schemas.openxmlformats.org/presentationml/2006/ole">
            <mc:AlternateContent xmlns:mc="http://schemas.openxmlformats.org/markup-compatibility/2006">
              <mc:Choice xmlns:v="urn:schemas-microsoft-com:vml" Requires="v">
                <p:oleObj name="Equation" r:id="rId29" imgW="317225" imgH="431425" progId="Equation.DSMT4">
                  <p:embed/>
                </p:oleObj>
              </mc:Choice>
              <mc:Fallback>
                <p:oleObj name="Equation" r:id="rId29" imgW="317225" imgH="431425" progId="Equation.DSMT4">
                  <p:embed/>
                  <p:pic>
                    <p:nvPicPr>
                      <p:cNvPr id="62" name="Object 18">
                        <a:extLst>
                          <a:ext uri="{FF2B5EF4-FFF2-40B4-BE49-F238E27FC236}">
                            <a16:creationId xmlns:a16="http://schemas.microsoft.com/office/drawing/2014/main" id="{F38994C2-2CDF-4F7E-AD17-80534A99AB80}"/>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242050" y="3889376"/>
                        <a:ext cx="515938"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3" name="Object 19">
            <a:extLst>
              <a:ext uri="{FF2B5EF4-FFF2-40B4-BE49-F238E27FC236}">
                <a16:creationId xmlns:a16="http://schemas.microsoft.com/office/drawing/2014/main" id="{5E7B7454-28EF-4990-B697-76831B4AE63E}"/>
              </a:ext>
            </a:extLst>
          </p:cNvPr>
          <p:cNvGraphicFramePr>
            <a:graphicFrameLocks noChangeAspect="1"/>
          </p:cNvGraphicFramePr>
          <p:nvPr/>
        </p:nvGraphicFramePr>
        <p:xfrm>
          <a:off x="6257925" y="4618039"/>
          <a:ext cx="515938" cy="701675"/>
        </p:xfrm>
        <a:graphic>
          <a:graphicData uri="http://schemas.openxmlformats.org/presentationml/2006/ole">
            <mc:AlternateContent xmlns:mc="http://schemas.openxmlformats.org/markup-compatibility/2006">
              <mc:Choice xmlns:v="urn:schemas-microsoft-com:vml" Requires="v">
                <p:oleObj name="Equation" r:id="rId31" imgW="317225" imgH="431425" progId="Equation.DSMT4">
                  <p:embed/>
                </p:oleObj>
              </mc:Choice>
              <mc:Fallback>
                <p:oleObj name="Equation" r:id="rId31" imgW="317225" imgH="431425" progId="Equation.DSMT4">
                  <p:embed/>
                  <p:pic>
                    <p:nvPicPr>
                      <p:cNvPr id="63" name="Object 19">
                        <a:extLst>
                          <a:ext uri="{FF2B5EF4-FFF2-40B4-BE49-F238E27FC236}">
                            <a16:creationId xmlns:a16="http://schemas.microsoft.com/office/drawing/2014/main" id="{5E7B7454-28EF-4990-B697-76831B4AE63E}"/>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257925" y="4618039"/>
                        <a:ext cx="515938"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4" name="TextBox 63">
            <a:extLst>
              <a:ext uri="{FF2B5EF4-FFF2-40B4-BE49-F238E27FC236}">
                <a16:creationId xmlns:a16="http://schemas.microsoft.com/office/drawing/2014/main" id="{E25BE0FD-C724-43E2-B68B-B49AA94EE4FC}"/>
              </a:ext>
            </a:extLst>
          </p:cNvPr>
          <p:cNvSpPr txBox="1">
            <a:spLocks noChangeArrowheads="1"/>
          </p:cNvSpPr>
          <p:nvPr/>
        </p:nvSpPr>
        <p:spPr bwMode="auto">
          <a:xfrm>
            <a:off x="7446963" y="4503738"/>
            <a:ext cx="24447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CA" altLang="en-US">
                <a:solidFill>
                  <a:srgbClr val="FF0000"/>
                </a:solidFill>
              </a:rPr>
              <a:t>The difference in time is 4.5 hours</a:t>
            </a:r>
          </a:p>
        </p:txBody>
      </p:sp>
      <p:sp>
        <p:nvSpPr>
          <p:cNvPr id="65" name="TextBox 64">
            <a:extLst>
              <a:ext uri="{FF2B5EF4-FFF2-40B4-BE49-F238E27FC236}">
                <a16:creationId xmlns:a16="http://schemas.microsoft.com/office/drawing/2014/main" id="{4FF53A4A-B374-4665-9D79-4EB46D85BAB3}"/>
              </a:ext>
            </a:extLst>
          </p:cNvPr>
          <p:cNvSpPr txBox="1">
            <a:spLocks noChangeArrowheads="1"/>
          </p:cNvSpPr>
          <p:nvPr/>
        </p:nvSpPr>
        <p:spPr bwMode="auto">
          <a:xfrm>
            <a:off x="2189163" y="5472114"/>
            <a:ext cx="5060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CA" altLang="en-US">
                <a:solidFill>
                  <a:srgbClr val="FF0000"/>
                </a:solidFill>
              </a:rPr>
              <a:t>Tom’s time minus Car’s time is 4.5h</a:t>
            </a:r>
          </a:p>
        </p:txBody>
      </p:sp>
      <p:graphicFrame>
        <p:nvGraphicFramePr>
          <p:cNvPr id="66" name="Object 19">
            <a:extLst>
              <a:ext uri="{FF2B5EF4-FFF2-40B4-BE49-F238E27FC236}">
                <a16:creationId xmlns:a16="http://schemas.microsoft.com/office/drawing/2014/main" id="{C0EC5625-CF6E-4632-964B-1BFEE12E61D2}"/>
              </a:ext>
            </a:extLst>
          </p:cNvPr>
          <p:cNvGraphicFramePr>
            <a:graphicFrameLocks noChangeAspect="1"/>
          </p:cNvGraphicFramePr>
          <p:nvPr/>
        </p:nvGraphicFramePr>
        <p:xfrm>
          <a:off x="3175000" y="5846764"/>
          <a:ext cx="515938" cy="701675"/>
        </p:xfrm>
        <a:graphic>
          <a:graphicData uri="http://schemas.openxmlformats.org/presentationml/2006/ole">
            <mc:AlternateContent xmlns:mc="http://schemas.openxmlformats.org/markup-compatibility/2006">
              <mc:Choice xmlns:v="urn:schemas-microsoft-com:vml" Requires="v">
                <p:oleObj name="Equation" r:id="rId33" imgW="317225" imgH="431425" progId="Equation.DSMT4">
                  <p:embed/>
                </p:oleObj>
              </mc:Choice>
              <mc:Fallback>
                <p:oleObj name="Equation" r:id="rId33" imgW="317225" imgH="431425" progId="Equation.DSMT4">
                  <p:embed/>
                  <p:pic>
                    <p:nvPicPr>
                      <p:cNvPr id="66" name="Object 19">
                        <a:extLst>
                          <a:ext uri="{FF2B5EF4-FFF2-40B4-BE49-F238E27FC236}">
                            <a16:creationId xmlns:a16="http://schemas.microsoft.com/office/drawing/2014/main" id="{C0EC5625-CF6E-4632-964B-1BFEE12E61D2}"/>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175000" y="5846764"/>
                        <a:ext cx="515938"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 name="Object 18">
            <a:extLst>
              <a:ext uri="{FF2B5EF4-FFF2-40B4-BE49-F238E27FC236}">
                <a16:creationId xmlns:a16="http://schemas.microsoft.com/office/drawing/2014/main" id="{A238356C-8280-461E-9DA9-4595CC63174A}"/>
              </a:ext>
            </a:extLst>
          </p:cNvPr>
          <p:cNvGraphicFramePr>
            <a:graphicFrameLocks noChangeAspect="1"/>
          </p:cNvGraphicFramePr>
          <p:nvPr/>
        </p:nvGraphicFramePr>
        <p:xfrm>
          <a:off x="3757613" y="5857876"/>
          <a:ext cx="1300162" cy="701675"/>
        </p:xfrm>
        <a:graphic>
          <a:graphicData uri="http://schemas.openxmlformats.org/presentationml/2006/ole">
            <mc:AlternateContent xmlns:mc="http://schemas.openxmlformats.org/markup-compatibility/2006">
              <mc:Choice xmlns:v="urn:schemas-microsoft-com:vml" Requires="v">
                <p:oleObj name="Equation" r:id="rId34" imgW="799753" imgH="431613" progId="Equation.DSMT4">
                  <p:embed/>
                </p:oleObj>
              </mc:Choice>
              <mc:Fallback>
                <p:oleObj name="Equation" r:id="rId34" imgW="799753" imgH="431613" progId="Equation.DSMT4">
                  <p:embed/>
                  <p:pic>
                    <p:nvPicPr>
                      <p:cNvPr id="67" name="Object 18">
                        <a:extLst>
                          <a:ext uri="{FF2B5EF4-FFF2-40B4-BE49-F238E27FC236}">
                            <a16:creationId xmlns:a16="http://schemas.microsoft.com/office/drawing/2014/main" id="{A238356C-8280-461E-9DA9-4595CC63174A}"/>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3757613" y="5857876"/>
                        <a:ext cx="1300162"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 name="TextBox 67">
            <a:extLst>
              <a:ext uri="{FF2B5EF4-FFF2-40B4-BE49-F238E27FC236}">
                <a16:creationId xmlns:a16="http://schemas.microsoft.com/office/drawing/2014/main" id="{11D9A342-315A-48D1-9CE0-7F760AB0DB99}"/>
              </a:ext>
            </a:extLst>
          </p:cNvPr>
          <p:cNvSpPr txBox="1">
            <a:spLocks noChangeArrowheads="1"/>
          </p:cNvSpPr>
          <p:nvPr/>
        </p:nvSpPr>
        <p:spPr bwMode="auto">
          <a:xfrm>
            <a:off x="5359400" y="5856288"/>
            <a:ext cx="4127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CA" altLang="en-US">
                <a:solidFill>
                  <a:srgbClr val="FF0000"/>
                </a:solidFill>
              </a:rPr>
              <a:t>Solve this equation for Tom’s running speed!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linds(horizontal)">
                                      <p:cBhvr>
                                        <p:cTn id="15" dur="500"/>
                                        <p:tgtEl>
                                          <p:spTgt spid="2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10"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par>
                                <p:cTn id="24" presetID="10" presetClass="entr" presetSubtype="0"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par>
                                <p:cTn id="27" presetID="10" presetClass="entr" presetSubtype="0"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nodeType="click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blinds(horizontal)">
                                      <p:cBhvr>
                                        <p:cTn id="34" dur="500"/>
                                        <p:tgtEl>
                                          <p:spTgt spid="3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nodeType="click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blinds(horizontal)">
                                      <p:cBhvr>
                                        <p:cTn id="39" dur="500"/>
                                        <p:tgtEl>
                                          <p:spTgt spid="3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8443"/>
                                        </p:tgtEl>
                                        <p:attrNameLst>
                                          <p:attrName>style.visibility</p:attrName>
                                        </p:attrNameLst>
                                      </p:cBhvr>
                                      <p:to>
                                        <p:strVal val="visible"/>
                                      </p:to>
                                    </p:set>
                                    <p:animEffect transition="in" filter="fade">
                                      <p:cBhvr>
                                        <p:cTn id="44" dur="500"/>
                                        <p:tgtEl>
                                          <p:spTgt spid="1844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nodeType="click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blinds(horizontal)">
                                      <p:cBhvr>
                                        <p:cTn id="49" dur="500"/>
                                        <p:tgtEl>
                                          <p:spTgt spid="40"/>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nodeType="click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blinds(horizontal)">
                                      <p:cBhvr>
                                        <p:cTn id="54" dur="500"/>
                                        <p:tgtEl>
                                          <p:spTgt spid="41"/>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ntr" presetSubtype="10" fill="hold" nodeType="click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blinds(horizontal)">
                                      <p:cBhvr>
                                        <p:cTn id="59" dur="500"/>
                                        <p:tgtEl>
                                          <p:spTgt spid="42"/>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3" presetClass="entr" presetSubtype="10" fill="hold" nodeType="click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blinds(horizontal)">
                                      <p:cBhvr>
                                        <p:cTn id="64" dur="500"/>
                                        <p:tgtEl>
                                          <p:spTgt spid="43"/>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10" presetClass="entr" presetSubtype="0" fill="hold" nodeType="click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fade">
                                      <p:cBhvr>
                                        <p:cTn id="69" dur="500"/>
                                        <p:tgtEl>
                                          <p:spTgt spid="60"/>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3" presetClass="entr" presetSubtype="10" fill="hold" nodeType="click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blinds(horizontal)">
                                      <p:cBhvr>
                                        <p:cTn id="74" dur="500"/>
                                        <p:tgtEl>
                                          <p:spTgt spid="61"/>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3" presetClass="entr" presetSubtype="10" fill="hold" nodeType="click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blinds(horizontal)">
                                      <p:cBhvr>
                                        <p:cTn id="79" dur="500"/>
                                        <p:tgtEl>
                                          <p:spTgt spid="62"/>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3" presetClass="entr" presetSubtype="10" fill="hold" nodeType="clickEffect">
                                  <p:stCondLst>
                                    <p:cond delay="0"/>
                                  </p:stCondLst>
                                  <p:childTnLst>
                                    <p:set>
                                      <p:cBhvr>
                                        <p:cTn id="83" dur="1" fill="hold">
                                          <p:stCondLst>
                                            <p:cond delay="0"/>
                                          </p:stCondLst>
                                        </p:cTn>
                                        <p:tgtEl>
                                          <p:spTgt spid="63"/>
                                        </p:tgtEl>
                                        <p:attrNameLst>
                                          <p:attrName>style.visibility</p:attrName>
                                        </p:attrNameLst>
                                      </p:cBhvr>
                                      <p:to>
                                        <p:strVal val="visible"/>
                                      </p:to>
                                    </p:set>
                                    <p:animEffect transition="in" filter="blinds(horizontal)">
                                      <p:cBhvr>
                                        <p:cTn id="84" dur="500"/>
                                        <p:tgtEl>
                                          <p:spTgt spid="63"/>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64"/>
                                        </p:tgtEl>
                                        <p:attrNameLst>
                                          <p:attrName>style.visibility</p:attrName>
                                        </p:attrNameLst>
                                      </p:cBhvr>
                                      <p:to>
                                        <p:strVal val="visible"/>
                                      </p:to>
                                    </p:set>
                                    <p:animEffect transition="in" filter="fade">
                                      <p:cBhvr>
                                        <p:cTn id="89" dur="500"/>
                                        <p:tgtEl>
                                          <p:spTgt spid="64"/>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65"/>
                                        </p:tgtEl>
                                        <p:attrNameLst>
                                          <p:attrName>style.visibility</p:attrName>
                                        </p:attrNameLst>
                                      </p:cBhvr>
                                      <p:to>
                                        <p:strVal val="visible"/>
                                      </p:to>
                                    </p:set>
                                    <p:animEffect transition="in" filter="fade">
                                      <p:cBhvr>
                                        <p:cTn id="94" dur="500"/>
                                        <p:tgtEl>
                                          <p:spTgt spid="65"/>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3" presetClass="entr" presetSubtype="10" fill="hold" nodeType="clickEffect">
                                  <p:stCondLst>
                                    <p:cond delay="0"/>
                                  </p:stCondLst>
                                  <p:childTnLst>
                                    <p:set>
                                      <p:cBhvr>
                                        <p:cTn id="98" dur="1" fill="hold">
                                          <p:stCondLst>
                                            <p:cond delay="0"/>
                                          </p:stCondLst>
                                        </p:cTn>
                                        <p:tgtEl>
                                          <p:spTgt spid="66"/>
                                        </p:tgtEl>
                                        <p:attrNameLst>
                                          <p:attrName>style.visibility</p:attrName>
                                        </p:attrNameLst>
                                      </p:cBhvr>
                                      <p:to>
                                        <p:strVal val="visible"/>
                                      </p:to>
                                    </p:set>
                                    <p:animEffect transition="in" filter="blinds(horizontal)">
                                      <p:cBhvr>
                                        <p:cTn id="99" dur="500"/>
                                        <p:tgtEl>
                                          <p:spTgt spid="66"/>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3" presetClass="entr" presetSubtype="10" fill="hold" nodeType="clickEffect">
                                  <p:stCondLst>
                                    <p:cond delay="0"/>
                                  </p:stCondLst>
                                  <p:childTnLst>
                                    <p:set>
                                      <p:cBhvr>
                                        <p:cTn id="103" dur="1" fill="hold">
                                          <p:stCondLst>
                                            <p:cond delay="0"/>
                                          </p:stCondLst>
                                        </p:cTn>
                                        <p:tgtEl>
                                          <p:spTgt spid="67"/>
                                        </p:tgtEl>
                                        <p:attrNameLst>
                                          <p:attrName>style.visibility</p:attrName>
                                        </p:attrNameLst>
                                      </p:cBhvr>
                                      <p:to>
                                        <p:strVal val="visible"/>
                                      </p:to>
                                    </p:set>
                                    <p:animEffect transition="in" filter="blinds(horizontal)">
                                      <p:cBhvr>
                                        <p:cTn id="104" dur="500"/>
                                        <p:tgtEl>
                                          <p:spTgt spid="67"/>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68"/>
                                        </p:tgtEl>
                                        <p:attrNameLst>
                                          <p:attrName>style.visibility</p:attrName>
                                        </p:attrNameLst>
                                      </p:cBhvr>
                                      <p:to>
                                        <p:strVal val="visible"/>
                                      </p:to>
                                    </p:set>
                                    <p:animEffect transition="in" filter="fade">
                                      <p:cBhvr>
                                        <p:cTn id="109"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3" grpId="0"/>
      <p:bldP spid="64" grpId="0"/>
      <p:bldP spid="65" grpId="0"/>
      <p:bldP spid="6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856AB-CC50-4FDE-BEC0-8B1977AB8CAB}"/>
              </a:ext>
            </a:extLst>
          </p:cNvPr>
          <p:cNvSpPr>
            <a:spLocks noGrp="1"/>
          </p:cNvSpPr>
          <p:nvPr>
            <p:ph type="title"/>
          </p:nvPr>
        </p:nvSpPr>
        <p:spPr>
          <a:xfrm>
            <a:off x="336550" y="100014"/>
            <a:ext cx="8777288" cy="527050"/>
          </a:xfrm>
        </p:spPr>
        <p:txBody>
          <a:bodyPr>
            <a:normAutofit fontScale="90000"/>
          </a:bodyPr>
          <a:lstStyle/>
          <a:p>
            <a:pPr>
              <a:defRPr/>
            </a:pPr>
            <a:r>
              <a:rPr lang="en-CA" dirty="0"/>
              <a:t>Appl #3: Plane Questions with wind Speed</a:t>
            </a:r>
          </a:p>
        </p:txBody>
      </p:sp>
      <p:sp>
        <p:nvSpPr>
          <p:cNvPr id="22531" name="Content Placeholder 2">
            <a:extLst>
              <a:ext uri="{FF2B5EF4-FFF2-40B4-BE49-F238E27FC236}">
                <a16:creationId xmlns:a16="http://schemas.microsoft.com/office/drawing/2014/main" id="{823A2C51-C1EF-40DC-9CE8-7EEC9880C031}"/>
              </a:ext>
            </a:extLst>
          </p:cNvPr>
          <p:cNvSpPr>
            <a:spLocks noGrp="1"/>
          </p:cNvSpPr>
          <p:nvPr>
            <p:ph sz="quarter" idx="1"/>
          </p:nvPr>
        </p:nvSpPr>
        <p:spPr>
          <a:xfrm>
            <a:off x="613459" y="650875"/>
            <a:ext cx="10429010" cy="1296988"/>
          </a:xfrm>
        </p:spPr>
        <p:txBody>
          <a:bodyPr/>
          <a:lstStyle/>
          <a:p>
            <a:r>
              <a:rPr lang="en-CA" altLang="en-US" dirty="0"/>
              <a:t>This is the most important application in this chapter</a:t>
            </a:r>
          </a:p>
          <a:p>
            <a:r>
              <a:rPr lang="en-CA" altLang="en-US" dirty="0"/>
              <a:t>Many international airports schedule over a million flights a year </a:t>
            </a:r>
            <a:r>
              <a:rPr lang="en-CA" altLang="en-US" dirty="0">
                <a:sym typeface="Wingdings" panose="05000000000000000000" pitchFamily="2" charset="2"/>
              </a:rPr>
              <a:t> 1.9 flights every minute</a:t>
            </a:r>
            <a:endParaRPr lang="en-CA" altLang="en-US" dirty="0"/>
          </a:p>
        </p:txBody>
      </p:sp>
      <p:pic>
        <p:nvPicPr>
          <p:cNvPr id="5" name="Picture 4">
            <a:extLst>
              <a:ext uri="{FF2B5EF4-FFF2-40B4-BE49-F238E27FC236}">
                <a16:creationId xmlns:a16="http://schemas.microsoft.com/office/drawing/2014/main" id="{E616CBB4-41F4-4513-8A89-B6F3EDFBD6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78000" y="2005013"/>
            <a:ext cx="4743450" cy="338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C3242EBE-34CB-4561-AB89-5052DF42E8FF}"/>
              </a:ext>
            </a:extLst>
          </p:cNvPr>
          <p:cNvSpPr txBox="1">
            <a:spLocks noChangeArrowheads="1"/>
          </p:cNvSpPr>
          <p:nvPr/>
        </p:nvSpPr>
        <p:spPr bwMode="auto">
          <a:xfrm>
            <a:off x="1700214" y="5535614"/>
            <a:ext cx="47323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CA" altLang="en-US" b="1">
                <a:latin typeface="Tw Cen MT" panose="020B0602020104020603" pitchFamily="34" charset="0"/>
              </a:rPr>
              <a:t>Hartsfield-Jackson Atlanta International Airport</a:t>
            </a:r>
            <a:endParaRPr lang="en-CA" altLang="en-US">
              <a:latin typeface="Tw Cen MT" panose="020B0602020104020603" pitchFamily="34" charset="0"/>
            </a:endParaRPr>
          </a:p>
        </p:txBody>
      </p:sp>
      <p:pic>
        <p:nvPicPr>
          <p:cNvPr id="7" name="Content Placeholder 6">
            <a:extLst>
              <a:ext uri="{FF2B5EF4-FFF2-40B4-BE49-F238E27FC236}">
                <a16:creationId xmlns:a16="http://schemas.microsoft.com/office/drawing/2014/main" id="{79EF6821-CEA5-4BFC-9B72-4C7A3F74F0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4963" y="2003425"/>
            <a:ext cx="3046412" cy="160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C3BE29A3-1B22-46CA-95C5-6C4445225D33}"/>
              </a:ext>
            </a:extLst>
          </p:cNvPr>
          <p:cNvPicPr>
            <a:picLocks noChangeAspect="1"/>
          </p:cNvPicPr>
          <p:nvPr/>
        </p:nvPicPr>
        <p:blipFill>
          <a:blip r:embed="rId5">
            <a:lum bright="26000" contrast="14000"/>
            <a:extLst>
              <a:ext uri="{28A0092B-C50C-407E-A947-70E740481C1C}">
                <a14:useLocalDpi xmlns:a14="http://schemas.microsoft.com/office/drawing/2010/main" val="0"/>
              </a:ext>
            </a:extLst>
          </a:blip>
          <a:srcRect/>
          <a:stretch>
            <a:fillRect/>
          </a:stretch>
        </p:blipFill>
        <p:spPr bwMode="auto">
          <a:xfrm>
            <a:off x="6707188" y="3875089"/>
            <a:ext cx="3098800" cy="186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a:extLst>
              <a:ext uri="{FF2B5EF4-FFF2-40B4-BE49-F238E27FC236}">
                <a16:creationId xmlns:a16="http://schemas.microsoft.com/office/drawing/2014/main" id="{D313ECC5-50EE-4CC1-8C36-9F392158F382}"/>
              </a:ext>
            </a:extLst>
          </p:cNvPr>
          <p:cNvSpPr txBox="1">
            <a:spLocks/>
          </p:cNvSpPr>
          <p:nvPr/>
        </p:nvSpPr>
        <p:spPr bwMode="auto">
          <a:xfrm>
            <a:off x="613459" y="1851025"/>
            <a:ext cx="9524317"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r>
              <a:rPr lang="en-CA" altLang="en-US" dirty="0"/>
              <a:t>It is important that flights arrive/depart roughly on time </a:t>
            </a:r>
          </a:p>
        </p:txBody>
      </p:sp>
      <p:sp>
        <p:nvSpPr>
          <p:cNvPr id="10" name="Content Placeholder 2">
            <a:extLst>
              <a:ext uri="{FF2B5EF4-FFF2-40B4-BE49-F238E27FC236}">
                <a16:creationId xmlns:a16="http://schemas.microsoft.com/office/drawing/2014/main" id="{8516609E-3DA0-4BF1-AEC5-34BC23A76C18}"/>
              </a:ext>
            </a:extLst>
          </p:cNvPr>
          <p:cNvSpPr txBox="1">
            <a:spLocks/>
          </p:cNvSpPr>
          <p:nvPr/>
        </p:nvSpPr>
        <p:spPr bwMode="auto">
          <a:xfrm>
            <a:off x="613460" y="2292350"/>
            <a:ext cx="952273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r>
              <a:rPr lang="en-CA" altLang="en-US" dirty="0"/>
              <a:t>One uncontrollable factor is wind speed</a:t>
            </a:r>
          </a:p>
        </p:txBody>
      </p:sp>
      <p:sp>
        <p:nvSpPr>
          <p:cNvPr id="11" name="Content Placeholder 2">
            <a:extLst>
              <a:ext uri="{FF2B5EF4-FFF2-40B4-BE49-F238E27FC236}">
                <a16:creationId xmlns:a16="http://schemas.microsoft.com/office/drawing/2014/main" id="{90351040-4325-45AC-8C6D-73C74FEF5B06}"/>
              </a:ext>
            </a:extLst>
          </p:cNvPr>
          <p:cNvSpPr txBox="1">
            <a:spLocks/>
          </p:cNvSpPr>
          <p:nvPr/>
        </p:nvSpPr>
        <p:spPr bwMode="auto">
          <a:xfrm>
            <a:off x="608699" y="2732089"/>
            <a:ext cx="9524316"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r>
              <a:rPr lang="en-CA" altLang="en-US" dirty="0"/>
              <a:t>Head wind </a:t>
            </a:r>
            <a:r>
              <a:rPr lang="en-CA" altLang="en-US" dirty="0">
                <a:sym typeface="Wingdings" panose="05000000000000000000" pitchFamily="2" charset="2"/>
              </a:rPr>
              <a:t> Wind is coming from ahead, slowing you down, decreases your speed</a:t>
            </a:r>
            <a:endParaRPr lang="en-CA" altLang="en-US" dirty="0"/>
          </a:p>
        </p:txBody>
      </p:sp>
      <p:sp>
        <p:nvSpPr>
          <p:cNvPr id="12" name="Content Placeholder 2">
            <a:extLst>
              <a:ext uri="{FF2B5EF4-FFF2-40B4-BE49-F238E27FC236}">
                <a16:creationId xmlns:a16="http://schemas.microsoft.com/office/drawing/2014/main" id="{67D01E7C-7BD9-41F0-8D26-BBE84957D418}"/>
              </a:ext>
            </a:extLst>
          </p:cNvPr>
          <p:cNvSpPr txBox="1">
            <a:spLocks/>
          </p:cNvSpPr>
          <p:nvPr/>
        </p:nvSpPr>
        <p:spPr bwMode="auto">
          <a:xfrm>
            <a:off x="687977" y="3663951"/>
            <a:ext cx="102761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r>
              <a:rPr lang="en-CA" altLang="en-US" dirty="0"/>
              <a:t>Tail wind </a:t>
            </a:r>
            <a:r>
              <a:rPr lang="en-CA" altLang="en-US" dirty="0">
                <a:sym typeface="Wingdings" panose="05000000000000000000" pitchFamily="2" charset="2"/>
              </a:rPr>
              <a:t> Wind is coming from behind, increasing your speed</a:t>
            </a:r>
            <a:endParaRPr lang="en-CA" altLang="en-US" dirty="0"/>
          </a:p>
        </p:txBody>
      </p:sp>
      <p:sp>
        <p:nvSpPr>
          <p:cNvPr id="13" name="Content Placeholder 2">
            <a:extLst>
              <a:ext uri="{FF2B5EF4-FFF2-40B4-BE49-F238E27FC236}">
                <a16:creationId xmlns:a16="http://schemas.microsoft.com/office/drawing/2014/main" id="{C3151A70-9A7E-473E-8C16-0822479A421A}"/>
              </a:ext>
            </a:extLst>
          </p:cNvPr>
          <p:cNvSpPr txBox="1">
            <a:spLocks/>
          </p:cNvSpPr>
          <p:nvPr/>
        </p:nvSpPr>
        <p:spPr bwMode="auto">
          <a:xfrm>
            <a:off x="687978" y="4435475"/>
            <a:ext cx="10746375"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r>
              <a:rPr lang="en-CA" altLang="en-US" dirty="0"/>
              <a:t>For these questions, always make a chart using STD and let “x” be the windspeed if it’s not given</a:t>
            </a:r>
          </a:p>
        </p:txBody>
      </p:sp>
      <p:sp>
        <p:nvSpPr>
          <p:cNvPr id="14" name="Content Placeholder 2">
            <a:extLst>
              <a:ext uri="{FF2B5EF4-FFF2-40B4-BE49-F238E27FC236}">
                <a16:creationId xmlns:a16="http://schemas.microsoft.com/office/drawing/2014/main" id="{DBE2BF5A-AE33-458C-A917-33D074B476A5}"/>
              </a:ext>
            </a:extLst>
          </p:cNvPr>
          <p:cNvSpPr txBox="1">
            <a:spLocks/>
          </p:cNvSpPr>
          <p:nvPr/>
        </p:nvSpPr>
        <p:spPr bwMode="auto">
          <a:xfrm>
            <a:off x="687978" y="5200650"/>
            <a:ext cx="9418047"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r>
              <a:rPr lang="en-CA" altLang="en-US"/>
              <a:t>Time required for a round trip means the total time needed to go there and come back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nodeType="clickEffect">
                                  <p:stCondLst>
                                    <p:cond delay="0"/>
                                  </p:stCondLst>
                                  <p:childTnLst>
                                    <p:animEffect transition="out" filter="fade">
                                      <p:cBhvr>
                                        <p:cTn id="21" dur="2000"/>
                                        <p:tgtEl>
                                          <p:spTgt spid="5"/>
                                        </p:tgtEl>
                                      </p:cBhvr>
                                    </p:animEffect>
                                    <p:set>
                                      <p:cBhvr>
                                        <p:cTn id="22" dur="1" fill="hold">
                                          <p:stCondLst>
                                            <p:cond delay="1999"/>
                                          </p:stCondLst>
                                        </p:cTn>
                                        <p:tgtEl>
                                          <p:spTgt spid="5"/>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2000"/>
                                        <p:tgtEl>
                                          <p:spTgt spid="6"/>
                                        </p:tgtEl>
                                      </p:cBhvr>
                                    </p:animEffect>
                                    <p:set>
                                      <p:cBhvr>
                                        <p:cTn id="25" dur="1" fill="hold">
                                          <p:stCondLst>
                                            <p:cond delay="1999"/>
                                          </p:stCondLst>
                                        </p:cTn>
                                        <p:tgtEl>
                                          <p:spTgt spid="6"/>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2000"/>
                                        <p:tgtEl>
                                          <p:spTgt spid="7"/>
                                        </p:tgtEl>
                                      </p:cBhvr>
                                    </p:animEffect>
                                    <p:set>
                                      <p:cBhvr>
                                        <p:cTn id="28" dur="1" fill="hold">
                                          <p:stCondLst>
                                            <p:cond delay="1999"/>
                                          </p:stCondLst>
                                        </p:cTn>
                                        <p:tgtEl>
                                          <p:spTgt spid="7"/>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500"/>
                                        <p:tgtEl>
                                          <p:spTgt spid="13"/>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9" grpId="0"/>
      <p:bldP spid="10" grpId="0"/>
      <p:bldP spid="11" grpId="0"/>
      <p:bldP spid="12" grpId="0"/>
      <p:bldP spid="13"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f5dd3b5eab04799935286d652a75b776e2b83c"/>
  <p:tag name="ISPRING_RESOURCE_PATHS_HASH_2" val="f7ab5bed872966b9bda14fcfd2928b46960d8a7"/>
  <p:tag name="ISPRING_SCORM_PASSING_SCORE" val="100.0000000000"/>
  <p:tag name="GENSWF_OUTPUT_FILE_NAME" val="ipadpc11ch65"/>
  <p:tag name="ISPRING_ULTRA_SCORM_COURSE_ID" val="AFE97C4F-2749-4A9F-A6B4-E51F6A08D250"/>
  <p:tag name="ISPRING_SCORM_RATE_SLIDES" val="1"/>
  <p:tag name="ISPRING_SCORM_ENDPOINT" val="&lt;endpoint&gt;&lt;enable&gt;0&lt;/enable&gt;&lt;lrs&gt;http://&lt;/lrs&gt;&lt;auth&gt;0&lt;/auth&gt;&lt;login&gt;&lt;/login&gt;&lt;password&gt;&lt;/password&gt;&lt;key&gt;&lt;/key&gt;&lt;name&gt;&lt;/name&gt;&lt;email&gt;&lt;/email&gt;&lt;/endpoint&gt;&#10;"/>
  <p:tag name="ISPRING_PLAYERS_CUSTOMIZATION" val="UEsDBBQAAgAIALtVaUbO8+LqUwQAAA0QAAAdAAAAdW5pdmVyc2FsL2NvbW1vbl9tZXNzYWdlcy5sbmetV/9u2zYQ/r9A34EQUGADNrcd0KIYEgeyxNhCZMmV6DjZDwiMxNhEKDGVKLfZX3uaPdieZEdKbuykg6SkgG1YtO+74913H49HJ19ygbasrLgsjq23ozcWYkUqM16sj60lOf35g4UqRYuMClmwY6uQFjoZv3xxJGixrumawfeXLxA6yllVwWM11k/3z4hnx9ZikjjhfGEHl4kfTsNk4k2tsSPzW1rcIV+u5R/lD7+8//Dl7bv3Px69bi37AMVz2/cPoZBBevemB1BAotBPAA37SYAviDXWn8PswiXxvQBb4/bLMOtFhM+tsf7stFtGEQ5IEvueixMvToKQmFz4mGDXGl/KGm3oliEl0Zazz0htGFRS8ZKhSvDM/JBKWChq1uXMDee2FyQRjknkOcQLA2scy7K8+8nA0lptZAnuKpTxil4JlhmfwBnz+23JKnBNFXAKwUttOPxT5pQXo07Xkb3ygmlCwtCPExy4uxVrjIsMuSXVbgaiRHaMIwAoacXKJ9gmhmXGHNlCDEOYedOZD2+iQ5jx9UbAWw2NY4GhBgtWdFkBR3AE7IrjVRi5OmngClF0S6vqsyyzA37sF6oL2AucECjokD1wojF2wFBjDspRlixVXWBzHMf2FCeT8AKIDH0XDrEIz6DdzoZYXOIYWgTHXTaBfe5NbU143WI7/u/6K6WazuIO0TQFO52+LZd1BSs6pdAFptOqYV5i/HEJVfNs/xtd3ABCYk291nzLIIQy62YPaIqDXc2fj0vvt+TU9nzsJkAoN1wlxIiddkZBHgqpEBVC6g2AX5ptaZEydMVSWgPh7+BvGc/M33SxTSSfav4XoqqVlletKgUuvng1el5oHvFBTVe0LHr0+QOoA018vNm8rmCnSrH8VnXtYi8To+8SxXP3pbvufzfVpy7P3NED/0O3EzfCNPGg2ydc9rfAcBRp8YXTQ/S38oJTcLRo9A0E0CuuB/gMwhYgkOipGOeQ+YMQzqEiA+xXeBJ7ROeYXVVcdZ7ZplBNvb/NkRSGJMEUu+fJFbuW0P+C0W1zdIOEG+KMnuBsECH2JosDnW5RAgho3YwPEJLgOew/64G5nONdBht5PcjEStYiM3Im+I2RWKhNnbPHM8t1KXOzKmi166VG4U+eE0Wzuahxuhhw9sbYjpxZ4tiBg/W4q3tY9DQCLuuYfBInvj3R5kDqnKp0A+fKtayLrCdQM7G6+NQGsDalMaNluvn37396YjyIpFlF7eqvg0CgQ7Uu4a9gvwdSserPLhBiTw7tzEMfq3bC39n1HPiJB3T4LpM0bQ6tXOawNOr2C2xri2YTYjuzORAyNvyTdZl2jyn7CHM7OgNRMrOoNZ7T8gYUjUgpBqGYVGsCqmHe7y9ZtRK8YENsn3cm6A0Tb5HYrmtunNB8gqc3zVmawVydtldPAVfPvmDOzA5A8B7gsYyrgYDmjNnJCzR683zf5tvHR87Xp8pc3I9e793j/wNQSwMEFAACAAgAu1VpRiXfYoO9BAAAyxYAACcAAAB1bml2ZXJzYWwvZmxhc2hfcHVibGlzaGluZ19zZXR0aW5ncy54bWzNWN1uGjkUvucprFn1siFJk2waAREhg4LKX2GybbRaITNjGG889tT2QOnVPk0fbJ9kj3EgEAjxbEUU5YLgOec7P/b5/DGly+8JQxMiFRW87B0dHHqI8FBElI/L3m1Qf3/uIaUxjzATnJQ9Ljx0WSmU0mzIqIr7RGswVQhguLpIddmLtU4visXpdHpAVSrNU8EyDfjqIBRJMZVEEa6JLKYMz+BDz1KivEqhgFDJLrVElDGCaAQpcGqyw6zOsIq9ojUb4vB+LEXGo5pgQiI5Hpa9386r5m9hY6GuaUK4KU5VYNEs6wscRdTkg1mf/iAoJnQcQ+JHhycemtJIx2Xvw+GxwQH74ibOHN1WgQ1OTUA5XD8ESIjGEdbYfrURJRkRCX0lqqJlRgB0bW3FUpPverlgl6IZxwkNA3iCTK/K3nUw6Pl1v+e3a/7gtte0qTp7BI2g6Tv59JuNa3/Q7gR+f3ATtJq5nQL/a5DDKW9mzvDdnt/324HfG1w1Ojk93JN69PFb1UYzp88X/6rfCPJGaldbeV26N522m0+t0+pW23e5Uru56/q9ZqP9aRB0Os2g0X30mp/7lRNeKq4PSwmGSmRybSQWbNGNhRZPJkMRDWzFsByTQNQpzPAIM0U89HdKxp8zzKiembkGUrsnJK2qlIS6Z2a27Jk59B7hLCCkBsFWGOF0yQgfT9aqL9rwK5VtT7QElJdiPmuK8atnf3q2zP747Hx3+tvSLGGtcRgD8ekFb62uLKxGgq9RlvmOhoJFy4JIMiRRGydkhc/795TXwfLIQyM4RAxKrUqKmYeohtLDpbPKhkpTPb9B6quWCLDgpiKo1d9oRRhjCfWp1fWHrhvODit/toUm6i/bCLv0nKnPI3Qt8RRuMhfzLuEuZjewScxsFJFOSUiscliiKmMuxr3FwLkYt7C8JxIFQjAn++5iJFCDj4RT7gmmTnl/IUNFNXExvaJOoTuZZpQ7Ic6PjlOWImMRmokMMXpPkBYIOpIl8F9M0KqCQCMpkvkqqByNFKNwrCeUTEl06RLoDkIkGXiaMWZE2wjfMvoDDclISMAleAIHGNapsvgHuYBTrNQjKF7k+M7ew432tf/1nSkQRxMMmiYfOLAKSVK9D3wMtXMBIRgT0M0VCOhMiDMYFbM/EY3mZi5lOseO8WS+6WYj56Cw3RTysZjwIAT+ozwjroAh5khwNkM4hJFV5ghNqMgUrNjDYqHV/0rQuiLK56mOgaYhmIzcSOfw6PjDyenZ7+cfLw6K//7z8/1Opwfd0GXYRLPCobZToTp7PlHDL/g9ozrdvJ5ozxecnlWgzn5509yhRp09twg/Z9+nytTZcUOfvuC5Q6W+4LlDq2741oVMDFFFGydh+0+dB5W1qURKRaOQtgumua57i3qp71d7tRsEe3TbDPoXbtckgoaFMZDKyPxUd7qFbwPYDt8J3nTdSYb0/D+cAGEDnZjTLWy741TwJ0eZZmRDd0UyOKUAd/7YCgy49RlNQDJFr0bnv0Kuz43UPnl5b3z1KszxSz+1LO3siTkIlmEMh2hvB+/NM/M+2/uWOma/LV/urL3NWb4hWX9lap4klNME+mgE6PI9a+X05LBU3P6oUAC09RfQlcJ/UEsDBBQAAgAIALtVaUZISKwfsQIAAFEKAAAhAAAAdW5pdmVyc2FsL2ZsYXNoX3NraW5fc2V0dGluZ3MueG1slVbbbtswDH3fVwTZe9xd0wFqgDTNgALdWqxF32WbsYXIkiHJ6fL307WWEzv2QhSIyHNIihelSO4JW32YzVDGKRfPoBRhhTSaoJuR/GaeNkpxtsg4U8DUgnFRYTpfffxpPyixyDEWP4CYytnhDNowS/uZQvExvi2NDBEyXtWYHR94wRcpzvaF4A3LR1MrjzUIStheI69+LDfbwQCUSHWvoOrktL02Mo1SC5ASTErft0ZGWRSnQEOkK/uZyGlDXb79Ce1AJFGWtv5kZIhW4wK6Rb5eGxnGM+2925WlkcsEBX+Vhn75bGQQSvERRNf53VcjgwxeN/X/zEgteGEK2uVcbuI7h3Kc6/UzWV0ZGSWYC5lAo13w5bF3vYtA/mu898isq+D0ydT15EEwTU8prJRoACXh5Gyy5G+PjdL7AasdplIDYlULetJJP+FGBjddXYv7A2+E5bEvr2khr5w2FWxcwpG7rr7Fbza39q2Inb7rogwFHLwySrFVtsjfuq5nyEjZIp8pyeGR0eMZ/NTiOKHHt9h383L5tRUY1sfcW8MpWE2kB7O5MgrtFQFT8RxW0qTzQiowbUOJ1bmUkrOcEMMHUmBFOPtlcOnRXkai5MTgR61/sJAiikLfvNkc9Ssd98uex8fR/Si0d3PnmdJv+M0cK4WzstI/SnI+8zy9JNrNPOlnmFdSw0Hcsx2fyKmw2IN44ZxOjcK4gqlY7hZrAI2SqAAo6a8w8j76Ss+aKgWx1R0jEEamq3O4khQl1X/qlcAb5MHoGzZgdVRVan8ME/oOjzR+AACLrAwT6w7OUjVUEQoHCHsfKeyVh+6GpJ7QoWFbqwfYqXjcvOZkHqMVasfRvxLtnMR+uoYewqtOq5/hLOMjr3Aq7cU6Sz/2JoeXzIxeDHIKP0wd19p+XkKtNP9K/gNQSwMEFAACAAgAu1VpRkFYdiORBAAA3BUAACYAAAB1bml2ZXJzYWwvaHRtbF9wdWJsaXNoaW5nX3NldHRpbmdzLnhtbM1Y3XLiNhS+5yk07uzlQpJN0iwDZAhxBmb5KzjdzXQ6jLAFViNLriTDsld9mj5Yn6RHKBAIhMjtJu3kgnB8vu/8WOf4w5XLrwlDMyIVFbzqHRePPER4KCLKp1XvNrh5f+EhpTGPMBOcVD0uPHRZK1TSbMyoiodEa3BVCGi4Kqe66sVap+VSaT6fF6lKpbkqWKaBXxVDkZRSSRThmshSyvACPvQiJcqrFQoIVaypI6KMEUQjSIFTkx1mTZ0wr2S9xji8n0qR8aghmJBITsdV74eLuvlb+Vima5oQbmpTNTAasy7jKKImHcyG9BtBMaHTGPI+Pjr10JxGOq56H45ODA/4l3Z5luy2CGx4GgKq4fohQEI0jrDG9quNKMmESGgrUTUtMwKkW7YNT02+6rXBmqIFxwkNA7iCTKuq3nUwGvg3/sDvNvzR7aBtU3VGBK2g7Tthhu3WtT/q9gJ/OGoGnXZuUOB/CXKA8mbmTN8f+EO/G/iD0VWrlxPhntQjxu/UW+2cmM/+1bAV5I3UrXfyQvrNXtcN0+h1+vXuXa7Umnd9f9BudT+Ngl6vHbT6j6jlud844ZXS9rBUYKhEJrdGYrUs+rHQ4slkKKJhWTEspyQQNxRmeIKZIh76LSXTnzLMqF6YuYaddk9IWlcpCfXAzGzVM3PoPdJZQkgNgm1shLP1Rvh4ulV9yYbfqGx/ohXYeCnmi7aYvnn2Z+fr7E/OLw6nvy/NCtYahzEsPr3aW5uWlddE8K2VZb6jsWDRuqAJnBIGtdQlxcxDVENt4fqqNh3QN5TB+THY4+KE653iwhhLyFht2h/6aLZwWPulKzRRv9rSrOk5V59H6FriOTyaXNz7hLu4NaHtzLSeSKckJFY5PFGdMRfnwWqEXJw7WN4TiQIhmJN/f3XIUYtPhFPuCaZOeX8mY0U1cXG9ok6he5lmlDsxLo+OU5YiYxFaiAwxek+QFgg6kiXwX0zQpiZAEymSpZVhpZFiNCJoRsmcRJcuge4gRJIB0gwmI9pG+D2j39CYTIQEXoJncIDBTpXlL+YiTrFSj6R4leM7+2Rtda/9L+9MgTiaYVAp+chhT5Ak1a/Bj6F2LiAEYwK6uUEBnQlxBqNi7k9Eo6WbS5nOsWM8W950cyOXpHC7KeRjOeFCCPuL8oy4EoaYI8HZAuEQRlaZIzSjIlNgsYfFUqt/lKCFIsqXqU5BR0MwGbktnaPjkw+nZ+c/XnwsF0t//fHn+4OgByXQZ9hEs1KgcVBzOiOf6NsXcM/oSDfUEzX5AuhZTemMy5vmAX3pjNwj5ZyxT7WmM3BHcb6APKA7X0AeUJ872BshE7Ooop2TsP/Hy4Nu2lUilZLRLfsl0FKpvY0CGvr1QaOJoOu37WBYdnvwIWhBGMOamJif007P1dsAGuw70Zs+OgmLgf+zEyHcEqdd6Ba223Mq+JOj8DJCoL8hApxSgKf41EoGeI4zmoAIit5sQf+bdfnckLzmpn21DfQmu+DwzyG7Kb7XLiBYhjEci1c7Sv/99vyuDfs/9cB+W78k2Xorsn7TsP3qsQD27TeytcLfUEsDBBQAAgAIALtVaUaSRrCZqQEAAEMGAAAfAAAAdW5pdmVyc2FsL2h0bWxfc2tpbl9zZXR0aW5ncy5qc42UTU/DMAyG7/sVVbiiaXwOuE0wJCQOSOyGOGSd11VL4ypJC2Paf6fOvpo0YcSXxHnyOnYUr3tJM1jKkodkbed2/eaurQ/IZ1QF565fRPwF+ZkW+QwmeQEil8A8pN4fPbg3RyIkzKQVna7eSVa39BjSzpwL3cbLgIQK+HTocB0AvwK+79DhHye1XVrblFp1nlbGoOynKA1I05eoCm4ZdvZsRztDD8Ya1Al0zlNwRId2xMij4s2QrM2lWJRcrl4xw/6Up8tMYSVnsfiLVQmqefHlFhjcDx/HjpzItXkxUPiBx3dkcbJUoDXs4t6OyYKw4FMQLd2BHX+gjnA3IY+uc52bPT26IGvTJc+gU6W7EZmLyUarU80hWZcz8G22xNUlmUMIvgLVkXq6JnNALKvyHw9YKsyoIh20W/MDKpDPcpntQg/IghxdlmRj1Tsmaq//xJwvhN4XWoR+XxFrHaF/7/nMQdCJq724r6G40Zblg/FuFe1Czm2M30ho/ZEwbgxPF0XTH5rmSDUH3cxBvcg5kqPgaglqgijsvkQDdoKVsQ06+fSzOXGf3uYXUEsDBBQAAgAIALtVaUYa2uo7qgAAAB8BAAAaAAAAdW5pdmVyc2FsL2kxOG5fcHJlc2V0cy54bWydjzEPwiAQhXd+BbldsFvTAN1M3Bx0NhVRSejRcNT684XUGGeHS+5d3vdeTvWvMfCnS+QjamjEFrhDG68e7xpOx92mBU55wOsQIjoNGIH3hinftHhIjlwmXiKQNDxynjopl2URnqZUEiiGOZdgEjaOsswYUVZSTisKK9v5v+jPDQxjnKvL7EPeoyl7UauFU7IaKnN2KDzeIshqUPLrrsrOlEtFEUr+PGbYG1BLAwQUAAIACAC7VWlG9YvaeWYAAABoAAAAHAAAAHVuaXZlcnNhbC9sb2NhbF9zZXR0aW5ncy54bWyzsa/IzVEoSy0qzszPs1Uy1DNQUkjNS85PycxLt1UKDXHTtVBSKC5JzEtJzMnPS7VVystXUrC347LJyU9OzAlOLSkBKixWKMhJrEwtCknNBTJKUv0Sc4EqnZx9E0sy9JITlfTtuABQSwMEFAACAAgAMwOBRM6CCTfsAgAAiAgAABQAAAB1bml2ZXJzYWwvcGxheWVyLnhtbK1VTW/bMAw9p8D+g6F7raRd1zSQW3QFih3WoUDWbbdAtRlbi215klw3/fWj/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5UBCUn9/aFpkvSBWw7bgyT1cXPh7g2y33jVT7G4RhF9UKuq1obiWaW4JaDreNvu4oSHPbLXCTK2hKNWNPIgD5hSvFbVtcGpUDoyNjjaVDMKPVlWuROkFYZJL47B+0sX4jaX7q15QpAf9DmE9I1NZEpAE83wr0MZBgTQ1gsa3NNVns2phdTjp/THp9PTBVOdai4EUcw1UIOIYBN5x2dnoICoprdPFzNcL2Dg6CIxFGMT5mkmF8epAm4Wo3ydA7OAiOpb+bgLbmtox0XMdRM7UdxOjEOmF+ro1MxEvZnoM9Y1ZlH742cs3RdSbag/P5H6M4iNEM5pZMrC771ttXzeG9nVOjO59NVlkG3YrzACbPKq9mFvJs5BPAluexuenn1OzDHnSU89R0THN9x36XxVq8gFOIwP7pFqe2JhHYnvHIh+VpjwH1xO0yCF+apiIyWktSqXlIOYa1eRJQVJhqVj6i6qGSeRqMtHGz7uegY9xV1wq4E8MWM12cYPPJzCPv8aW+y8XZRXeV88VFgy3zuq8CV7m8YVXXCXedQet+bS/C6pnH199QSwMEFAACAAgAu1VpRpgJyTKOCgAAFFoAACkAAAB1bml2ZXJzYWwvc2tpbl9jdXN0b21pemF0aW9uX3NldHRpbmdzLnhtbO1c627juhH+f56CcHCAFiji+63wqtCFTox1bB9Lm+xpURiMzcRCZMmVaO/mwD/6NH2wPkmHlBRLiqxI2XR7spWFBBE535AcDmdIfusdeA+mre485mzM3wgzHVunjJn2vSf9hNBg6ViOO3OpR5koiBchm2zoh4rnWMStII8Re0Xc1YfKHbE8WvHlQwQyoeJ2x5hjny8dm1GbnduOuyFWBe2JtQM9ag2eSvVlnLOn7hNqKD5ZsDuypMm2hm25L9deRMVaagx7DUVOxSydzZbYj2Pn3jm/JcuHe9fZ2as8fVw/bqlrmfbDsZmO3DshbJkeGzG6SemcNsTasJEDtYWp8+ixb325rXT62UCL3FIr3l5L408eWLLBDGMkkHvTM1kE2e306v16KnJL7mma5Zu1dqejnIDY0EYKpt+qD5v9DAyjX9nREI12vX1C2iKP1E1rAmtaWzkxEme726Y6kTzsDdvpGNe551ZOg3VrHbk9zIZZDlnBmj92rzHsDtVsDB8cb+5o6k6/oaY3FDdYzHMG1UhAETGnmgw6vqIb0145X0b2nRMAw3ij8lpPqiHfsVCvK/e0Hry1lFYDdVu4gXtIw20V6vpNrd9UoU5r1NVBNaHC1+vSJQSZdK2Daqz2OWBke9RlI3tFv0rNuHS0Kj6CCxfMD3Ke1Gnx5xC2ehCmaqFWvd1t40NDbjabHaS2tbpWO3S7/a5cR7jWateaB6XXaDaaqN5u1/udQ73baDfhbdjvgJYW7ndQq9tqNbRDAzcAjWRZ0Rrqodvs1+sytIZ7ffUwHCrdWg3V6/VmSzu0O82hUkMg3QQdcrPHDdjUmkqzc5AVud5roqE6VIatA9ZwR22jXgN3arVDS1GatdrRuMfRRc11LM09nNCcLyhMnYLU2qO3xZ1rsNy5LggbdANezmiQ5xT1irD1+ZL4vgtSPG2GQk/5MVb6tBi4CknnmXJQFX/HVkk06ebMmtJZTSTMYAR5kCKAS2e+b+XARRMnwETKzAsL2vJzZhboROrM081j7oSGRNbMkk5JntKZnzbzw8JkJp35eTMXMpI+pTM//BXAHZt82SInEqh05qfOLGgyg0pnfu7MxiRSKJhFJM+XQSIlgDVE9swUf5ZEpTM/fWaiklkUrCfyZyYoJY2C6UQCzYUL8yj0UGTQXKCnRAoWFyk0CxWaLc2JgtdkLBlsoBWY3GhwCYqEypmyUKdXM3ny62I8vZgulNFFRVL9VYn4svxDo9P7Wm93/jioBricmvQreTyO60JCWbuWT9fEmE/HC1CIx4sJ/mxUJP67MHT6yRiPJrgiBX8UVjCb4+uKxH/ngX6az/HEWOjjkYYXI30xmRrCLmNsYK0i/ers0JrsKWIO2pv0C2JriiA8my5FnmWuRAUP2aa9ozna0+byzWhysTCm07G+wBMtLKlI2F4hzSVfwB2KK5rLOp6DDpdAxnwdfCHmX2hAsmUVVnI5urgcw4/BO3Jp3q8t+GGv6M0MT2D+qJ0DeIV1Xb7AC2X6GWYOPG5aEDT9CI72sSDoV6yDZ2A9B2wiX48uZGM0nXDnmmPdmI/UJ89aEhs5tvWIyHIJOATZY286Ow9KuLPRle9jXuGGdPzLJ3DrkTxOcWFfJzJt4cz35p5CL9xVrpmCZaVijc/VL59Gf10M5dEYawuYPG16szDEquftEVgetsMQsSyHDwOaJqs9sZcU3dIl2YGLPYLYylwJsS2BwfPO/GNn/oYIC5bWz8GqnGj488/n39y7kTGGsHJDXDvfEktoi0WG50PewFYSug75fMteGkvEHudv1ZE3GN1M1vWTQ8szR98+rkQXXjEoHfwezyExQjhQTKcQCF+Bx0AM3BDTKgQcTYbQnDgGw+7dRfxwUkjBZBromDjoG9Rcw1zEOnINc1RMxQ1W9JHBrU5v+YY0B1jMnu8H6b7Djw0WhbPZk//c0jsHYoRFyR5mFspNz3eo89e1V9RRwkjM42U0tAeKJtCte3HDiqBjlrnhO/N8aj9d4dCafjiOmeTG2VkrEfss80GEZJiq3ca3zNafNr/dO9fZiFKLeOFi85PCX76xI/4Q5367s0ibOfTqWJ6rlwtVnqiY7xb5Urfy48DNec/Ghr4YywrXAP6+IWy5hoR0x/fw+XX5uz0ND2XQF5hXp8Rdrv/9z3/lV5Poj1+KgtI/F9UDq5jHMfyk728Th1Hv7zn0GLISh4qXnMBgsxxC8++dhTcEtpQNQ1Yvr8BhdOEfzs5d5tp8RJVcyfOPEEbEVq4iXRH3AcKQ4ThWUUVi+NxBWOE+HM8QO2aZNi0I/+a4zgdvjGYLWdPE4QoWimUuH/z0uEIEBfcoyIJTVgF96qU8gUCVUElXJiuuU6SKMCbAuvTfj6tyn5o5ngqOJ1Y4ETs7FjsA28x1rBm/Onh+VwYC/Kbj1qISc/mZKXyLSnhr50swd5IgqAbVaFFSdAZ9mPFdZaAyXpaUnlM4Y60iokFBUu7asSBCqv5oIuLx8iRKVRVxsxbt91PZs47Dhj+oivT8WJiUn9Cv7Jl8pDApr/O0MYUTxjNQsiaKDG87FOJGy/PMHMhQm0BhaN/wLS7DezDmt15epEtBQVxy46yoJLKfYW5osJh5WbTD1RM9HthPefyKY24f9eA8lag4Om8123sHzGQWPe3aYhywAKOzL97T/D+QSVsA/u1s0hh+KWKPW/qhAmcNslxv+D15BQU6PlS4OY+0ThpuG0YzHswKITcimItYXghn8xAeQfiUcybE8Vd6NmhQfWamQTVrggaB2tPzZ+82t9TF4AImDX0zXhaVXoe3HNdiYxaHnaiM4tkaVNtw2AgxkYKYV4ltTbhU/Jdo/WZnMdOiexqGqUhBxDTZox94sDSyPVtmY3rHor4dlBReAkGcOzpiVDpecRImzjapOL+mWMph5NYTo08JVWHeOcaqlEwUhmju7NHo7LDErFdTmgLZU9YfVKMZFgJUCmeVSWRd+AoXOiMuHGMW+g5OM4uZuKpfhJA3I7pyE1ZvQ3QprXY/m5NIIbr6SqvRanwHoqvW76q4W5jowj3+vIbo6mD+FCe6auLzvYkuuc6fYkRXT+ZPQaJr2OVPbqKryfnsRlGiy+f/ixJdL1ovneh6eaJTiC6txp+iRNfLs1QSXSXRlaR0plfyaBK9Z6tIuuO6j38SmsmOrcF51sRDK9MTRwTRrH8ZmLgK47tCfkG4cjbEtM9Lmu1702z+ZQi/m7+ZzjVuQ34ZQgQn8MVxVzGn2Ra7URxN1Cm4pmpE9BtcTajb5FTVElyHLllJCZaUYEkJlpRgSQmWlGBJCZaUYEkJ/lcoQXCTN9m4Ez/tbRx+S31espElG/nu2cjMK+DXk5GRW+xcbGRE/h3TkZE+/b/ykYxuSzqypCPfIx0Z+lTJR0ZZx1jgfImOzFhyefjI7H8a87slJJ++m/deSceu+BQkHdtd/pSkY0k6lqTjeyUdfypZx5J1LFnHknUsWceSdXynPOH/gNIrCbgfnoAr2bOSPSvZs5I9K9mzkj37/t/lK0qflV/mK7/M98bs2ekF8EOTZy8jnnNnzzG/V+osmPhi3FkA+qG+yxdZ2D/GV/kKUGcR0e/AnSXLAAr6Tv7Hz/8BUEsDBBQAAgAIALxVaUaKmlIXtiUAAIUyAAAXAAAAdW5pdmVyc2FsL3VuaXZlcnNhbC5wbmfte2lUU9fbb7RaxblYVERA64AyKihhRrStZVaZZ/lDiAwBwhTCFESLbWVQEQIECGiBQpiRAEkgKpUAIYQKYTCESMMckgAhhEBC3lBp17vW/XLf++Gude/qh6ycs5+9n+H3/Pbezz45+fm23a2D+07uAwAABy1/+PYuAPAFDgDY6bb3S1nL41eWAtnXjsi7t24AavpOzcludoEtbC0AgPrM/WLf3bJ7ufAf3CIBAOXHW58dmVNLIABA96TltxaOsd4chseTkDm3PYsJZQnJCclvxlI9Y6e+1CGMPEvuOfHTkZ2d+/P2Kg5+dcUi9w407Y7Jo12v7hd4fvsN6tMD/8xd3yvfLDjxTbd/xEUJbFWvvXG6mmsUAzNlC99kVkabOVZzBbUwWiUs5Jjgoar4Hr+Nl8jrgRE3vGQ+tSDV8UnSDSZTPHvLPO55EBAFfBgat69ZJvJ8OeyDSOR3qG4uqjPbFaOYsaz0uS6ZIFxOPmbgp3iFqIFeYyU5WYO2ZY1j+z5c44Mt4c/jz4JzwV/ILj/Jy+FgF4czieJl8oCvp34tRNWbLBnxAbxJPD07XuJpvCmiIpKM0sjTTZyO4FbVjf2AlsMZh3CiSTO1a1NsH+l6lMk4t0DtUS1huYcWfFTZJytkwIweTdeymUmANDLyhCGo+VjPVaJlm0tAx6Fn0SMB+pvadm0ZeKOZ4FYISsU0LqqexCndxYCq+rxb3wnYMDSaTVrwU6UTNhi8cZPYxU89+HFBDcWYKeqjbIwL2+fWxMTIoiPta38+QR33jp2YXzqKXvt9GojgA4GIZTVEhEIymMXMkW7ypOMJS098Cg7RSUwJg+mVd1BJwjeX8mmrYPPeVDTZ0IfeC6NfyfG73JEjCXvOMpD5dwdxOCixkzu6hjcQGHHnC2pBEoln6seFcq8c+PEN1oWZMZ9Re9W1N3tqxh1eeWXy7BHrAy47gFRSYgE8jbUDgOSds4DBG7KznhUQGN+xyecNYf3KQsTOgBSe9sRiQYNd+d5C/JeMRxtG9W22M4dwhu0REWZf/rpAXy8OPIU43shac7RT+KavNWNYNpCyKeq6ZbacsykbsXGiv6+VKB/RGNYplJDMN5cwkjoyMxtK5OIydySTo3KKlXhwavz4Ajrr5wLHF0uPzqldoplTMQi7j3qSCNcy5XIq38iy1w+nl6QVTxezH136oOusZif63Zwxh4Z2Hq10wFOKlQIZVYnCVmoiVx1QZvzgCj3vdi63axGKO5kjyeov2FRwt97d8/okmJB/IbNJ9Sh2AFewOWfH5hpkBkH7CC+nnyW9ujIb4PVq+o5W5xwSBMrLcxnCYw0bMlgm9nNjFkAe9ZQfq717A++Oz2ENbRDGjzYdnm8zUyHBqz8QvakQUs9CLCrvx3oICebfytINNs9gj0wZUFb9Jfwd71vSoPhmDmZBukBfIZuRY5vs/3OAqrzqMp3HKayOx2qRbhaB8ew2D4YgiZpUw7qw8XJIj8p35bV9dIFX+V3oFIJSCyPNdwJIhpb9FHNpweUXBa6Tj17aHYn4z7OslJPeHRENz3zJm3kXqCTRUN2Sf3OOj9oluI21yzoov+rWJNxuRVdTTRdeJAKJFHOm/AkFr39FpJYjpoFFyeiPkD2MR50hHgep59vknijqlNTt9MXxTXYAJy77XqEOmA84Pe01yAOv3+okm/XywejE1aAieBEoAGfjwO/ip6ECgwi9QH5vXZXLQXLDQNjVLxm9tUOmrABcb20qjb+PMlcjyKVsfB16dta5rnoTjgD7uNT1bv6WlBdg4rxswhMQeHomjGeS59D5xOek0frnvmSWliQgwALIL1Bmus2k+ZDJfrtz3Ul2pECIw5A53fHtJbojeQxbqxsy1gz3Uv8dRDChms03EBvQDdxGXzdvzhMo0wlW5nVICT38+hp6nfhM4k0mcF0BAC46K+kWMNPQskvueuFPtJ+DC/2/Kzw1bBmyns63gRXGvjBy2yIe+9tzmSw5zxwHtYxn0ZawG8ITBL1MTR22J9vIDqYtY74c6tUKZmjERJWogQp3LQHK7zu7cWbAebZ6aWDZXRKcf8UAvHktFKcnjfPuaBDbOAyAvfPA04Uif9G1zFJQP2XlWsgYFuo6bZoBG9DNgCpZAOnPj/LmXXhzRjG6JjzRySK/V6lTpuglfsJCn7hTMB5T5T+yHEsv69RhGeUsrdWwWv3HQm4dpMaU+jxmvcZeojYyBPmTcA4fsqFOJfnCOR+IZZjhGvJmD1aLqQQas2/iBY20EDt9Wfx8fQZL94MXaSSatBMQLi0Qf5gCkb8tvDg56evoq5ZpCO+Su7kOxk11fz8YkUMm808CM/OwqRBjue5YuRH4KZCr3W9HBxv75HoUvu6bGLOAHYi2Jk8oPLoVaEupw31t6Hvt7VVGnj6DHNhA1NWkBo/P9YnZ8IPW/VVK36Wrzzo/LVR8DM6HenwwVXJm385hw62av4riE9w5y0UUv1TahhkdeazcCDtvQK4bhTqS5kassrkQkpUKbLRzCmpQg6gQuNW4DEZ0+nplDEBRy3Gg+GWjIX2f5trlhLFmgVHmfNNCHTGiKoAB7lhGqPEGTKgxmWR7GKcWOrJGWGVFIMrxqaVSrN8OQAuib1mZIear2tfN7/p18tdzakcMoRVH07t+jp3ODsxRu2poiQFNwQX2sMKQSWiBj918J+DFVECem53dBQwiByny/1j/Y1CB0HCsvBjVb4QdCXBdtVYh5TB3ddmgLrsjFZFpyKWzLEdpFDUltLP2speuNGHkypejedC1iK3wcyCnPF43JLLiij5AdjMIPpEmg0vPfaP/UwQhxyeK+ytSafUvZvxgndV12Zv0jGwTH5Uw+qAuOZoEg1ANNFkBhk0Z8PEpg2pIJTfEZRWxGRCQN8zBmKgKIWVKTGaeGe+B9oYGCYqFGvJCIlfvtNk3QlirZfjV4bUiZfRwko2wJeyDV0eN8TFA8saMpmzlv/E8C1tQUGqsts8Q+tsbB9Z3dufUYyf9z/q2lnX/bFPWzc8vWx/+uTv2T/k8M34VVM+LcnaAZnmvs3sd5Dqk1TFgTr+GDS38mLgPJ1cgMB1esb/YW/q74c82P1Rbvzh6WqMgQLyAWaklZ+gl4djRaVEu/ZRF3O+G1MaCXh3WoJE/4UpXX1oHkv6cO1q3Qi7tmcvQ1GB7DRRuoRNya7xR4ZBelV1vZIPPg0vLhFStTHq9MWvatZvdyHHtjiWzICj36fv0pUJQBhkD6bralNFEUZZRhIhcQIX4aEXS23vqTGoTn0MbaoOYU9eqWI2yyaHvj19u79J9uUkcNBjFxoUFENJ8NgxY36Wm85hxmc7SfBdcsCtnY7QeABgzv7WHIe6ozfoRJC04IltRvdmTZ9X2yDlc8xZkLk1qDPiPndS3y8pC1iO01DKjd7pitYBsF/4J+6t6mfPowAaVawuDffAbuZC2UBk1B97lczKvAIbMMna9DxJR/N4FCuw1wtbB7ax2O+EJd9LTfN88fX7Xz/4U41rWctOp9L9wgXQEJbI8zwD7RB8D6A2btEJWySpMNmcM6V6k221SPU1JYyhrXQuvJ53vY2H9Slf50Z2BPS2hd9iqcG/J0XPzAqXhK+QaqLbIQLm5YjDYdWMVl5jtF3AKJqbn+l7zRkoURjcJOkEenZw02X5Qe9uDnUVaqDXJ2EKjzFgS7C1wd4SVYSQGq3tka+mrh9qPjYVyZ2CkYPrj4Qjz1eOAcNW9OFiXnK+PN92MkLNRT5Rx63p/2027vRvLH1cnmsYyJbsBY3tSuMpxEsEwU5xxoi0WsrHoziVt7gRwv7A4DgAkO+/aqhvdv4raAQDc/65fVtgWK/x3AZwkFVOlIe3iKR1ZEXh9f4q2rLV6r6xUBrz+ZnYnAND/S/F+mUDjf1vQ3+NCXKdREJsziND2pfSwkIia/Z5lw97xnHnXzY/D7fqmQ7Vnt/p9f6PmbqWPZIMo3VjJZX4v8604PSyR7WFv9yT7buH8HvO1t3+3Hyx1ZMaJppDlJEmazOp1JT/TuJX7/EEHe1tQ7t35pMGFE+kzaMRm9wlzbVl0yU4nMSnch3sO69ubS1Y8TJLEa92uVhX4mqkl0eLEza34e1wVopBqZKuKDS96htfnMdb9TvO61jJ7yW9dU2ruIt22QjvQKR+VjeuVlwF47/IQprY9LvplQVZA6eDUINbPRdb5XvaLu4nW/+9fyBAW0FyAVFPh2PRcOTpp4LG5eILCImWi00pwSBnqb9QrvAWcMEQ8f5SatKo+aCYYdPAAnaIRt5jkbCn47fUHM36vHkrYLmwbuId/sST/ixNvCzfX89Gt2cXrFfaJQfzFiY7A3LZua522FX+7ymA5GW2qnuMIVtdt2RxNAvcsc9ip7bM/gyDHUE2BmE8NUzGJvXyw+nGEKOJvdUQNYLoVma35a9EN7UTn7QAGJZgxV3Xz/a/Z6aUZz479h9b82TFGZiV6t9FK513SCYSL8I9Xt1yQlhiV8zIK1lnNh2q8jUDLxI81iUEEGyPie5SvKLQOkJC3LV/VeHCFmW4qSC8Nfd5vFHzFrqvGCrMcsXZ3+tn1AkCB8fVMrXfzSdmf4aFjHr2LHHcNulBytQTHrSmIzk1HJntE32c3ABKkVp+dhGtUN7fWD0Kw4xd+KxPEePQX7B71LPPMDkR2ZJ4BML0+I2KUSEsvlVcBv+V5NhDqQTEe52OpZbW8T6HBAtOmR9KqyJ3hQ8bML5zLtf6i7t1yzGvHsmsr+mGa2XW5n3DU9JcNRY3w8+HOjFXh41t+ALtZ58fbOWSpVzeLDi0sXLCfeWH9IFPuQaPA9k3Vx6H5+OMNNdows6rPqCk7y+WVb2qzbeW/JSlZKzvQuTWeE3APDM/LcsRpY1uXRH3Hor5HWBiufrAku87EwzvHKRqJ1KG2pMGln1PVFH8+ZHxIGMbuvFt+v43hTHf/NTgv0LToIFGDBfuJFvoZ5iChkbC0J9CCIZRlydH9BzD7WTKqJ643lalgAftHUyF7JiWjrX7wyjW8CVyUOLJrXLxinxIwJNDXYaiIRCWSbR5wo3uK43u2nSaQYSl6djvjdn+KRJS7cHy25jTm15haP0TEjCcwx6gM61VkMv4iiGlFDm73kaX08B67r5L1DjchPmfiY9shSV+QtsBUKGNVhZt19A3RJQ16EaDAeSHh3lMQN9KvNq12VedzGjactP8o3F1f+qiFTpD52cQBRg9Ix5x2GFQTA78bj4G3KN1Rdv7swSoGUlI3NpVeeqj6EcWNPe/1+mWAVw77q+avcMY52+gGH9vHV/5g/RduSUZz2OZL1fhGQThpqmObTJtNWl+Pl6NsOB70ndMQH90C3mLf0M1/TNTu+uh2ggyL0GkNgN1q5+CV1VyZAqMo9c/OPnbi/ko44F/e7rAEGcYODdIJIbExeuowTzPC3xSg35g4z7w6d4pYgQ+juGczoKLF7RnoCsEbh3NxCd1NnJmshrbmO40gPGt5YnvWLH48tk9HxCXTk8zm9N+VGWuj27dVeovaxtwu41esIbz5Mkf6arnR38Zc6EkOwufBMTd/M4BZN/23IS4iyxKQwRNrwpg+s4MRk1VtINSnaO+GkaZY2zBAo1W5jgkh598EJILpV4xg/YUS/yxjbVWXzzhk1Lpdf0LHOSydyU4uOmK4YcbthYi/Xwxp5bYkeG7Pt3bust37DefQtdec0D+Gu89TZqogWqz/3gErKQt1j+PdPP/tNP73RiUw49xAgfFkmfx9MNmFtL0ADAxieS1mW9vNiWYPOWbgnfEYN4Hth3nUEJO+Baz9tjJbSPAzG+t5iHNK9A3hmepmuZzANlMhdS8lKEYYJOu3HXphTQAwBpeOMqBRd3Li/CruDOm8XatxL8IEEBnsDDJpexYO0BaW6QbDthWH2uodz7nKCAGiuBfzWBSCdvXfirAMQwPfFUcnGeN/FegPnEtjvi/tBtJCEmU5XdvO6cd8rxQlUir5dWgoSmgbEbiMVbKeej61qwd/gChDov3vblanC3/E3mwPi+tNL41onqqybifiq9jcroLLhaCAxDANAHXVzR1NW9omw+vsI4b7y/BfNstWiTPm+19MTTdMQyauVuPk6hsDwyL6ACYboZE55Rnbc6i8FuK7jOMVBIyUnFnBMQm2p01XjNvwP5ymiI/2NR5sPDaJCoqxXD2j9Wmes21hJds6A/lWKwdYarXXtthYttQPS6YhlHh9TmspCD4MKBBEkab42zniD2IX8xeRgLgu6s7zR8poMKbMRpfNiM1sb8PRG1Tau/jCKwCw6X/o5z8ONyVhGNuLCly9JOLYp0PPwmNrjvU9mvZc9ZyIj1Fc8rpdfumz3zMVns+N94fjrZ4Ev5vBWmdRvdxCm3aW717V93gw0IOxc/hMxj6Xx55FBdZZzQzX+XbHneHuuRiFtafG3/qo8Z3+UYWBAN3drW7bhJtMZrwXVlQqGFhce2Ba/QYfIr3IYjppxJC2czFutUg/NhthuXjyhhfjAMb9wdFkcPWbOSIvHTso2EZHnF2MTHaRX3+BS/88SlZM/d+/iM7/q7xASxbAQKq5VJxtIl1tJkr876N7YmTF3KwlEsfbdnjNai1+vqL8r+INZSGc6HiMAhfBp7tPJFZi73h9vz2Haj4EoZ5ufLDWMZ3js6z2h62r7YKpWwgb/l4TnKpbG+PEa0tOn2ynIphbRYkLq1NWE46fyllcG4ukQszEE4eJhpr86iW+K9Ki3FjrPSshyFUlWOWal1dAQXg+dOCDZ4dGXUASeWjG/THI63hUo9gGqI0QA07TXemO7DtsoaykmafMfUO+Q/pncy3RKeGUWQFscqtu5592mdClki6juL2NKeFFLi1VT3OPFPaYyJ92UCwvKpdX0bgc4FpW/cntra7TGULQqKnzdLPWbICXLmFIiwXCO7iFFg0vByc2VIWAc1z4lKQfYM1Di/iLnzlCop240Oz0bkz3gNqiU3/vit+ToJ3MExdI3CtVZbq8fVlOcr/MEQ/gWHEBBe5J6vzcH2dAIBUWLj1b5ORqT9Nt0M6baRln1fWGtRKimK99aJRt8Fusbit9wXINrLCJ7TUg9+vbNR/IhLdX49/50gzQmhoPrlWXtD5qdXd1yEtqPcSKA8e+A+3uD7L1HorwIp2ccXFio+Y6BXa0OuhGZQAb8/fGSHJJmdI84XyxCmA01PAd7EAc+RMwBpxfD7pKPRrk4Pa9OxSjW/XuP2U+X5Ku5AZI9BK1j9eIKEGtNX5awg7ZAMLXhixaXRV/5GXhh5fx+duUSnD6yea+htyTVs9W7Snbn6ouI5MUnZFs7Q6/ojC2nUGVaChBfSyDGVzt+6xnZXg3wzEVbEo63VaVlsU50Xzt7pwPWz+mXNeu2qcI7Lqbsa+tiSu6d5rl3awS1Pw3aa3u2xpY33uyi7EvoeJR86P2k95ngNkzfsFgmYW+1wryjQSomWL5UIk77KhNo4qifgbK/UtmWtZcDab37IBWaUNBCAzCOhHnkIdIR88olt+IuMFpkep6Km/XIdqYzvDY+XyvGwmVPUaZbK/qFr8jzuXboCGdZvbi5ApbXxtqVc7s+yOwhCJm6y68Xh2aGplP2E5Xg7rFymB1sUIUVVI48oixD9eOiDf+LLOqaN/uxNXQet3qRvNycY+xvzNa5ECxVt7eGrntEV/8tg/XesaRATfoZL62je1VfhLsyn1q4t2ZwKhDVSZ9ALuxCl++4tYV9OAyYFY1aEOrdFYFXuOzizAPudroctYoj1SGTwpSY0KUv/Avw6AP9CTohjb9GjBSA7tdM3WhSltDAs4+Uugbza/UBA64tNTwWJV4rX9UvFIIOXoISYxGcfelyeX47bVrqcr5hOt2cOrE3C7IGYLibByqaxUi9Di6sxd+Dw3Oo6wEcpSDCXecd0/sG58P3Z7xDKd3n0b24apWqOe75J4+gx511Rh0tg6r3Bm8Dhpbmomfl2c96tsng2rAyzdKMUovcTqLXH40lu/6FofDTOnnlOifSVQco3G2qy88ZteHR31u55Mv+Ds/CdrN2MUMmqLwryxciA0oOBl2oF/BWaO4L0imx3uoJCUmulwXnYZOckO+tgGPtPTWO7kxbLcPN3grzLzmXucuGUE/uVrAFM9pXFS7H+BNq8yHqy04g3BpSiyTTvcvGSDZZVZ0d0NOdZPbTNAlOxABYuHNsPtHS/CCLHybC5e1b/rvXND9KcNCN5MlDNd4MVTaGR0Y6UgEUaaJB94rRB2tGnhu7IwFKUYh+Y7NHtuJrpH3JjkPO97gYvHndXSc7H6rguqFHCAppPFz6/InFInuccgd+k0HSt2QV3oz3hqx6z2FBzDHphw7u00GGdtbJ776Uce+QrlUOZTc40BlLYXQAXlUeN6iG/MPL+zIkBCml5lf027ukT3TeLntAC46MKppPAB+jeq4PgyL4rcUgIdA2FPR8f+cvHbUv/NzvzkQhLuKfX6h/4JrGShmAV3pe2eHQVPBLS2wG32dZkKyfoVpUKGnplt4/gMo3erpQiw8LIW3HN85v7q9PzOGRyrppRHdgoX4N/Mx/wfn384eHmYaeAdMLK98gSM2cUYUtpaA0vqI5+JBB3uvwssapdrlWGX8X3hezSnGDIK2mAJ4WL/Lq1S7cavQOpF2flY9+q+j45t7VUZuSYuf3v51ln5CylQ1V7S+FD3cZGKmapZwUdbjuiImhWuTeqmUe4uS8ccRmbFP0oul65/ZlzhjzIRHWFW9mHeWrmVKDUy54C0DH9c+DrevTr5wvUSr2Hq2YpMpgmy1u4vmXYg40VBze1M3XDtctLxjaMGVmPE/fHLzr+Bfwb+CfwX/Cv4V/Cv4V/D/gYAXy0oH6te2rZ7cEi1mqG4uPkbxkoR42W1/yv9Aa0R4v2QaSGwVlSPWyykzZsJWCloqQjP3uyGrHIYg2D4A4I2RmIQQk6atfdY/XAWOuei0rXxwKhINIyTDc/peagOM5gTsk8ip5ocpXDVzUTeFKhVTmcHwrN4hZQBgVqNkTn65xzaJM5wEKQfk3hZbE1esB+Cev/iI3/sQ9s02cowHxy2AFfHYCOEdM+VcSMcVFdO4qxziyp9PdOw2BphkHSJBJJ4xN1eOscO3Aw9DKzUMlivmz6BvTx8d1UToUxP9VfKGQxQBb6bIhmQ9qoke5UvkRV8YtvA8HfXUALUq37b4bv8Ax+T3cQvhczMtg6mMXzITF/xQew6r2DxOl4/Q5TZI8UwJVyOPtPUeVuOXWU3rXbfMGrZeNooEievOUBuZrC9U1954lF2Cm+p6pQsFtQhJJUJl6+GLl4C8iPJuJqw2FsdnRGv85WCG/bf8w/eR9hf17DbfUKehaQ5SCADAfWx3ptlz+Ien3/80ehWpOVPUCGEMj1vAsLpCmi06eUG95Jsd5yaikJev7DeaU7lpc8P+3YDBIZJopdw8sckHY/z2cq2XuytpWKu2Q/OnoTV40aKbqrN/UR6sSGfmmp5SUk00XdjWWvs6pS+j2mFkas3kVpfWKHZUd0cyefDKyvtol4oividHu/DPHk8L2J5AW8wizjp3BHTKQrjSYE96mju8wFKVrjl1Vd07oVi+muiNOWB9z7M9VC4TbtN1agNMYLtHg2ulrUMQpnC6vS9xNyka+RV4JCTfoRtLydkP8CwKRS5mLNNqR/VvDRfH/3JKbZbrO3wZ6pBsa9B9vpd2gxQ42eSW2n1HgG7LaEziJchOAsuuOWRFrYfBhsO47FGD8svGNXZzOHu2bog+5dJnnZHeu2OGh0ZeKg3vFnvtxcWPnLc5N/traai+pvqk9/A3Xb59CheEcrjA1sI27Ix7s67SzNcBJNoljlIUQipEIPhrS6xmS+lUCz5X6zigRdNLx007+CAusMR8+sLLFK5KjNxReordJD679YBzl2lmgks0odsBxy+5ub71SoewgWbKzKbsOeIH81Ip2Jyr8R1OvF3PkUBrojWC5XBoUS9Yn7y+jCSKsUsx1zy0AeGGEa/KapCayKYvGV2U9wH0ticeh3HEJSXi0uTKCin76PDJnJy8+s65Q9DjFjD64q5Xr9+Vvgfy5R4IX6ufm36+eCJs7WoqLS1Lgp6BH6xEdFZsypXQPuSfdqfqbWKHDcgfY0bXW4eq/UcS9+JYS54RvTMj3quZfg+5RAmdqCygQrCegE8RUQTy8of8h6H+SmB60lEL2GE5lcD6woNP2Cl27yxTumZxcGjuow8JxbdV1R2luyjz5lyhCbXOhMpG5XxI0xtPrkwJXAfH/kgtRWl7mJNw2ahx1ON8ZRc9txhlIk1nx8orVcms20MurJ1fiAFpkui0kFbAG5DB1UkJhSmm0FotJ8e+idB26ED6ZFdCOyMzoCqvbFBQvsnM9WtJ4iVV6ZKTFOqGNwD1V0OUhs/Qs5OaEochHn285QT4d164AWLfRoAuE5qf6Nl8GPtV1IPqAJLTZKZfxlSXatuuvsqT5Zv9NJZBouHV2bLzwLukR4zRiB3JG2ExRXWYnlPwqhlDdJehdWrmjJKi98ypCgj/oqHOL4PHiWvvgaTMrZ/re0bCjpcfwDVB3IbnkRw72irYNWispismnf/bKWCMy/0MI/Mqrl9K6M4YbpUpfQ99L+6NcyNLff7wxypdE8Sk+qchVoQK9Id+ilqqyO84KfWzfV4u+npV7x1Gtr36TzS43W5iV53jj21TJt8b3rJML9GfuVRx8924YUqoulbvnAvdhx7PwGaHeCQaPCW5JTNBZhuxEz8eL9u4p2RxfCQoxvO9rQWQFJEhWIIaZo4AZ7U7Qn5kdPGhI9oB5N0AbjPSOy5wHZHoQgY4v33d5xJgASy57DRRN/0M+n202fPD0w7R3LsWoqeHp6lfRWn8FpDYOF5hElCAwmp9MHXGBbu6cWccRma0e1O47zRqCRGCRNIfISauD0ehCjCFKPDyLZi4A5/5V1Scft50jgzVNNzvMfBAboNuaGHkoEmO04NabZ+aY2OQ6iK8wa1+ye9qZlBB7nVvUdWQpAyioTDNN1jVuYYerbvp1ayTs4uh1r6cXRuSJHBBRPMHzCUDKCFRKglbajTfaAwb/3rvkL8s4sR9OGvRr1HD9tbgv2L0QwCbdW+pnLWodg961Rcpf5dvSh/U7aWZRBTpnTRPsG+hOIEV1EmgBdYpCyA1WKmyyZBtvkoMpUcQc9aTT2c2KoXQEnIkmc/QWfmcx4oWQmnCxH6fEfEYVTLm1E9Rgl5ii0sOJ97nvz2cFG5kGnXNuObPsmKU/ZXIscncGtKUyZ+DFsAdQESI3wG8qKPAD34K+Bl8z3acGN2eidrpWjgzeeoCQyGGhLLmyP8ZhDsJY+K1kJG7GVeqyoLiYaPYk+XTSC6Epbmhqs4kF3EeQpxVowaeo6DIiZgLFsLWmSJU3x4jdxWH8yRoBuME79vck6TuK16ZrJUpme0HMfCHlV2lN1jMfN2txUWqPFAZ7wDALDq/1Zk5rrAXCXxVyS+523FWVKI+o0ZD+Mzsw/nBKrHCMgiGpzEMGqV9Qwipbw805wWjh8ZcE/spoG6q2cYC/QZHv/W1SJjEE+pLl3Wk70xX8MQNfFiqklmcwLuwjQeTQREwf9izcn0KfWNoQv9hqGZHqMTvpHToxRYpyE8jJVPSVa+xr99E9D2t/HRcUEhfL+LoNjtqUeHzJpP95BxWgQWwwbYC1O/lvO6iEV7WbejSSfXDDSBCmrb8Oasa0ouVGmEO4UZ9iYv7iYs5pzeMiXxjlIwa5gxZXSB+T1OKOHWMuKxBbBB1o8XdFHNxh3n44al7iLXFMw9H4xEujawg1Cm66Asgmyh+5dP3VZQsTU6yymbluXWuRkh0TE9x/M9JG82IeBwH2CooRgH97BLIuesYQXnagPJWonmTm7Lglz1SQuxSSZ9WhLINA7X1ro0WS/y7vfh3pyMqJFbSkShm6Oo4k7bQgutbQNuuT22tt7IEa9aaWVTLR+0oRvshgmblqwxnp02WUUzxdBQ9LIJtIdRnfB11tAEJLM7/sfzRR2gBer0C/VH8h6rkjyhPbk7xRkyjcLNma6cqPDs7ffjPhmvA87M7r9sHLnlsZvL8KRZCHIT4c7HGLPab2XbGQhsRMwqNtprZizOsIWnc7IkV/JD3134WuITychp67/4wFAvBUvDu0f0U5RdIpLaUw9zk0N8NqIrfqhJABZ44sQtC4BKmlIlX29YXKR1o4XLhivqoaccGSOPUTgByZqvAW5Em7gk+gNvYfNHfW/mQi0XdkUz5bE45fZKwiZtsylaB13yAasJIm9+U38Zmvw7hsinWzhdpfk8RrM+55E8PIO8CaA8YUj24H04+DDVryYXwzFYP4WZMlkyavOz80UnrcxjySdLleGVznSiiZEJ1c4KW/tNavY9U4INu58Gi+6wfxIi+iJmdIgO79afs0htBMv8wLGF0LV7RgZSzcDPJ6n4ArzjeEn3SUzh3S/TueHs4bV7gQRR4DNwztmLztl6ymksoxux6l3D/BUbR7ow0OcZQ37qTcrURrvwN/ZtJGdhyP1JN+L1XlTxfFuB7sY1RG0nLl2pb6MaznecJ8NVRS9HgJ3DSNFh/a85c/XRhl9qBmQB9mYfSa4V7AIBwofym/BGw4sTzSauPbPdIa/do40eMBFAUNvGx0cXZ75Ma1avxwj/Mqr+b0vAR9TgFczaY0k3KY7OVEmCpz43wdrwx6hAA0ILgRnq3Wp78M0au9bwLhjIdeelQdxjQ0GA2Jts6zydh6T1QMoqWjE5nu3jnZcjK9zeSs/9rLU/w4yOuKcmuAMhZ9dmtf1KgD+0CAJKtl7f+ZUGyAArW2bX2t3ZuNS1tbd/Sh6FGzxPAZ2UtbxJzOuljD9UFAf3VEYp6Wzom04HjLUEECRSiL90Pemr/0KzY0nJLu+V3dt/W3LiX8l9QSwMEFAACAAgAvFVpRteZEilfAAAAagAAABsAAAB1bml2ZXJzYWwvdW5pdmVyc2FsLnBuZy54bWwtjFsKgCAQAP+D7iB7gE1NrYXMyyQp9MKkx+2LaP5mPqZz1zyxw6c9rosFgRxcXxbdlvwR/cmutwmU/APYbaEmFPrXMw45WDCNQJJaGd0CCz6OIVvQvEZSihMpqN7lA1BLAQIAABQAAgAIALtVaUbO8+LqUwQAAA0QAAAdAAAAAAAAAAEAAAAAAAAAAAB1bml2ZXJzYWwvY29tbW9uX21lc3NhZ2VzLmxuZ1BLAQIAABQAAgAIALtVaUYl32KDvQQAAMsWAAAnAAAAAAAAAAEAAAAAAI4EAAB1bml2ZXJzYWwvZmxhc2hfcHVibGlzaGluZ19zZXR0aW5ncy54bWxQSwECAAAUAAIACAC7VWlGSEisH7ECAABRCgAAIQAAAAAAAAABAAAAAACQCQAAdW5pdmVyc2FsL2ZsYXNoX3NraW5fc2V0dGluZ3MueG1sUEsBAgAAFAACAAgAu1VpRkFYdiORBAAA3BUAACYAAAAAAAAAAQAAAAAAgAwAAHVuaXZlcnNhbC9odG1sX3B1Ymxpc2hpbmdfc2V0dGluZ3MueG1sUEsBAgAAFAACAAgAu1VpRpJGsJmpAQAAQwYAAB8AAAAAAAAAAQAAAAAAVREAAHVuaXZlcnNhbC9odG1sX3NraW5fc2V0dGluZ3MuanNQSwECAAAUAAIACAC7VWlGGtrqO6oAAAAfAQAAGgAAAAAAAAABAAAAAAA7EwAAdW5pdmVyc2FsL2kxOG5fcHJlc2V0cy54bWxQSwECAAAUAAIACAC7VWlG9YvaeWYAAABoAAAAHAAAAAAAAAABAAAAAAAdFAAAdW5pdmVyc2FsL2xvY2FsX3NldHRpbmdzLnhtbFBLAQIAABQAAgAIADMDgUTOggk37AIAAIgIAAAUAAAAAAAAAAEAAAAAAL0UAAB1bml2ZXJzYWwvcGxheWVyLnhtbFBLAQIAABQAAgAIALtVaUaYCckyjgoAABRaAAApAAAAAAAAAAEAAAAAANsXAAB1bml2ZXJzYWwvc2tpbl9jdXN0b21pemF0aW9uX3NldHRpbmdzLnhtbFBLAQIAABQAAgAIALxVaUaKmlIXtiUAAIUyAAAXAAAAAAAAAAAAAAAAALAiAAB1bml2ZXJzYWwvdW5pdmVyc2FsLnBuZ1BLAQIAABQAAgAIALxVaUbXmRIpXwAAAGoAAAAbAAAAAAAAAAEAAAAAAJtIAAB1bml2ZXJzYWwvdW5pdmVyc2FsLnBuZy54bWxQSwUGAAAAAAsACwBJAwAAM0kAAAAA"/>
  <p:tag name="ISPRING_RESOURCE_PATHS_HASH_PRESENTER" val="45a4f72dcbeb1c1ebbec84ffff4be445593b345"/>
  <p:tag name="ISPRING_PLAYERS_CUSTOMIZATION_2" val="UEsDBBQAAgAIAPi6mlJcrbH4oQMAAO8MAAAYAAAAbm9uZS9jb21tb25fbWVzc2FnZXMubG5nrVddc5s6EH3vTP+Dhpm+3aa9b/fBIYNBydUYIwo4TvqiUUBxNAXkInDq++vvSjiu3TaDP/LCGMnaPbvn7K4YXf2oSrQSjZaqvnT+vvjsIFHnqpD14tKZZdcf/3GQbnld8FLV4tKplYOu3PfvRiWvFx1fCPj9/h1Co0poDa/aNW8/35EsLp14zDzfx2lKxiFm3iwglEVekngZoRELvTEOHdfrCqlQzZuGtwBm9GljYdhgHHr3OGGpj8GoMU0zls7imCYZDhw3exJIy6orrV0kNapVi3S3XKqmFQWSNWrhLzzPwYN8kKVs16hShTgCQjohEQP3Nr7NMglJds+mNMCOi2v+UAKMvBGiRo3ghWjO8RHRZOqFG+OB1OdbvyUB/gMrt7IQp7Ey9zIMIJNJD9xPMCwEbE6yfx3XB5Am98+yfUIyXTagNyRWvOx6kjaKHHI39vwJyyjz4piNZ1n2E/eY59+GTvs0yhIastiLcMgifJc5rnkedy5O8K3jmufguVmS4Ai0GUKuGUmtUH06jUNshXqvOvTEVwK1Cq2keLayFHUrG+C2BCLMRq5goe4GqQ3o1IO0JzjNEuIbSh03VU2z/qtXe9c+qQbcaVT08imsT8OD2V82QoPrng1lKgTqplAVl/XFkGuIEcox9tJ0TpPAiL8FPXK05Fo/q6bYi2/X0ZBhEvkUUuhnO8ZNdW8NA0YJ3atpRN4OGwOUns3MhpE5iQI6Z5kVgiGj6nQLCa+WpWiFRStNKDy3WXkQjwqYKQVf9VkD75amwQRNoUa8G8zG9A40AKKjx5ygE8elk2NO3OMUAsLp0JnIuyU3ffmDOl+k8yLNnBsllOtNpzTMraTqNKwYNkFANnp9cZybFH+ZgWKIF75SAb3Vlza9kCvocUC2aAYdQVH6OCDRDfsyI1/ZtUdC24F+pZmv7UjgxYrXuQBic95pgdawV8jC7hmJWf/fO/kf4u2mID9sajkK8N2HY/Hslf8r6uNtK6plO+TaJGwD/xQUppxehXBI6Kf5307sN2FmZ8afzc/eXeIYjgZBnJmpw9l6UyRWKQd3SSuU09vjzszaa2MZyUK47kRgcLG9y5WyknCTOMDmbIpNRlNoNn3z2YtkrrqysMIq5TfbgGAwdZX4fRo+NqqyqyXXL4ntG+DVOSj64JLeaXzEVNxq42B+dqRxOkvpbGwxp4xeX8NEenwcOpERiP1NLiS8L7ZKVbD0C9Ltm7afJqNPO18q/wNQSwMEFAACAAgA+LqaUhUeYBujAAAAfwEAACkAAABub25lL3BsYXliYWNrX2FuZF9uYXZpZ2F0aW9uX3NldHRpbmdzLnhtbHWQQQqDMBBF957CGwhdh0DXpUWoFxhxlECSCZlR8PZNRG1p02Xe+z/DjGIUMX5iXdW1glnoKRBFS5xRNe93tgwLXr1xIIZ8woK850omNyxRaCMyetmUHsFyyv/wY3hrYT0/4iNeMOVCZxzqS6mwmVzysJhpY90aUI8R04AvmHPoobd4w7UniMPjDOwb/9W5mzabHd5pQB0iuSCq+UBVutdx9BdQSwMEFAACAAgA+LqaUh9UimowAwAAxw4AACIAAABub25lL2ZsYXNoX3B1Ymxpc2hpbmdfc2V0dGluZ3MueG1s5ZfdT9swEMDf+1dYmXhcA9omTSgtYv2Qqo2CSGHwhNzYbU44duaPduWv3zluS9nKFr4ktj1UTey7353vzuc4OfheCDLj2oCSrWivuRsRLjPFQE5b0dmo//ZjRIylklGhJG9FUkXkoN1ISjcWYPKUW4uihiBGmv3StqLc2nI/jufzeRNMqf2sEs4i3zQzVcSl5oZLy3VcCrrAP7souYmWhBoA/BVKLtXajQYhSSAdKeYEJ8Ba0RCd7Qtq8igOEmOaXU+1cpJ1lFCa6Om4Fb3p9Lp73XcrmUDpQsGlD4dp46AftvuUMfAOUJHCDSc5h2mOnmKw5sBs7p9iL53EvzIqclgz9YyOwsVLu4TjhHI640tjOEKtpVmO+ta0J1QYnsSbQysx8CGkmYUZenarHvydOCFSV5ZK27bVDhE/Da4o8T2YZKI2jC3fyVgJjG3lFJZJMeZsSAseop1eg+yj0F5EJrQAsWhFxyWXJKUSkwuWCsjWusaNjQVbJbW/lD7UQAU5k4DVx8lRGt1aD4vKcqoN3/RqNWN8ZLP2V+UEIwvliIBrTqwiGF1X4FPOyWYKyESrohrFErHECECLM+Bzzg6qUC2B9xm6RBOFQ00sxVJwGyx8c3BDxnyiNHI5nWHh4jiYwG8+CFxSY26hdOXjTvpl0O1dDYbd3sWOXyBlMyqzB8KxnHhR2hfh0wWRyq70MBwZdYZXSWHAqrk6a2s+Pg3risY8P1M27vANFE7Q58SvA7KBfsGUv4yVhyT+jx7UNpvTWbXR/eat0LjFAVMSmDiRYUsCueyANYAZlURJsSA0w6ZsfNuYgXIGR0KDCGjzeA+DPpZp9TaFGTZJpRnXv0eyhcRGmfWVLnwyGfHnXyvqdkYYs1Hv9LAzGpwPRpdXo97FKJxGa/V4a/dMYt/Ut/d4f2i8xhZ/cto7rxP5IQahVoZ6aS3ccR2p4891pE7DmXSycR7VcgF7zDTsGewyAgrAInhFFfOUr4JQbc9cMX/NhvkHVv/6Pglrrz/tHQ0+HX/p/u+74KlxCG+rO1N8516TxFsvQH6mAAkFXqv8obi+NbU/vN9N4u1TjQbS7l4+240fUEsDBBQAAgAIAPi6mlJxV5SdFQEAANECAAAcAAAAbm9uZS9mbGFzaF9za2luX3NldHRpbmdzLnhtbI2S0U6DMBSG730KgveQTY2asCZu6I3RLNle4AAH0gx6SHsg4e2thQ1UiOtV+///19OeNjInqbwWtZGkNv7KFzeeF6VUkj4gs1SF+VbOmiezjZ80zKSClBSj4kCRrqD0xe2bG1Hokv9RZGtey+SQ4ljmYf20ja9Chhr328d497wE1FBgkEB6KjQ1KrP53Wu8iu8m+WE6bUhkfnYHGqYDg2bBusEoHNe9b6DFFyUrYNtnazCaITnn9ExJVO81GtsuZ4ocSmOJP/p4hH0J3WUzcwZmnCXkKCsU6znEOT2moJWFU49djSLXaIv8EvskKkhKfMcuIdDZ5yUy3H3R7ml7x6bCD8pQ1JqqmqNwIrmHGZ/Bzu1XFl9QSwMEFAACAAgA+LqaUtebcJYrAwAAbw4AACEAAABub25lL2h0bWxfcHVibGlzaGluZ19zZXR0aW5ncy54bWzdV01PGzEQvedXWFtxbLaolwolQTQfalRIEBsonJCzdrIjvPbWH0nDr+94nYRAA10oEaiHKNnxzJvxm/FztnH4KxdkxrUBJZvRfv1TRLhMFQM5bUbno97HLxExlkpGhZK8GUkVkcNWrVG4sQCTJdxadDUEYaQ5KGwzyqwtDuJ4Pp/XwRTaryrhLOKbeqryuNDccGm5jgtBF/hlFwU30RKhAgB+ciWXYa1ajZBGQDpRzAlOgDWjARb7zeYiioPDmKY3U62cZG0llCZ6Om5GH9rdzn7n88ongHQg59KzYVpo9GZ7QBkDn5+KBG45yThMMywUuZoDs5n/FXvvRvwnRokctkw9Rlvh3qVdguOCcjrly2RoodbSNMN4a1oTKgxvxJumlRt4BmlqYYaV3YWHeidOiMQVhdK2ZbVDiAfGFUr8CExjojaSLZ/JWAmktiwKpyQfczagOc7EaU9GZEJzEItmNCy4JAmV2FGwVEC6jjBubCzYspO9pfeRBirIuQQcOU5OkuguZ9hKmlFt+GYtqxXj+UxbP5QTjCyUIwJuOLGKIKcux18ZJ5vEk4lWeWkV1FhiBGDGGfA5Z4clQUvAxxJdYYrcYSTOXyG4DRl+OrglYz5RGnE5neG0oh1MwK8/C7igxtyB0lWNe8lxv9O97g863cs9v0HKZlSmzwTHIeJ5YXeCTxdEKruKQzpS6gwvm8KAlWtV9lZ/eRvWc4x9fqVu3MM3kDtBXxN+TcgG9A5bvpssz2n8XyuonDajs/Kg+8NbQuMRB2xJwMSFFNUK5FL3KgCmVBIlxYLQFKXYeNmYgXIGLUEgArR5eYUhHse0fJrCDEVSacb105BsIVEo057SuW8mI/7Sa0ad9gg5G3XPjtqj/kV/dHU96l6Owh20Do+3qmcj9lK+Xdn9VfFQ2Mdvp+ynZ92LKoQPcO+VGtNNKsENq3gNv1fxOgtX0enGNVSpBJSWaTgqKC4CcsDev6NB2foXAJ6clDBbrzwo7+B4/Pe73tprs00WSMJz8EG71ofKBCTdk/7X4XFnp0xANSredhT+lYnwtHoliu+9tjTire83NbTff0ls1X4DUEsDBBQAAgAIAPi6mlKOc/b6agAAAOUAAAAaAAAAbm9uZS9odG1sX3NraW5fc2V0dGluZ3MuanOr5lIAAqUcJQUrhWowG8xPKi0pyc/TS87PK0nNK9HLyy/KTQSrUVJ2AwMlHZyK88tSiwgoTUtMTkUx1NTIwskFp0qEiSZO5i7OlsjqChLTU/WSEpOz04vyS/NSIMqcXV0MXYyVwKpquWoBUEsDBBQAAgAIAPi6mlK8fTX3SgAAAEkAAAAXAAAAbm9uZS9sb2NhbF9zZXR0aW5ncy54bWyzsa/IzVEoSy0qzszPs1Uy1DNQUkjNS85PycxLt1UKDXHTtVBSKC5JzEtJzMnPS7VVystXUrC347LJyU9OzAlOLSkBKizWt+MCAFBLAwQUAAIACAD6uppSnF4yCBQGAAA3FwAAJgAAAHVuaXZlcnNhbC1uby12aWRlby9jb21tb25fbWVzc2FnZXMubG5nrVjbbuM2EH0vsP9AGAjQAtvsboFdFEXiBS0xsRBZ9Ep0vGlRCIxE20Qk0dXFifvUr+mH9Us6pGTH3gskJXmwYVGeM0PynJkhzz4+pAnaiLyQKjsfvDt9O0Aii1Qss+X5YMYufv51gIqSZzFPVCbOB5kaoI/DVz+cJTxbVnwp4PerHxA6S0VRwGMx1E+Pz0jG54PpKMSWRYLAGbkkxDPboaGHfR8zh3qhi0fEHQxxFUuFMp7nvIRgzt40CO2AUxffED8MLAKgGpqyMJhNp9RnxB4M2UqgQqZVYnCRLFCmSlRU67XKSxEjmaES/sKjCDzIW5nIcotSFYseIQRXjheCezO/ZthxHXYTTqhNBkOS8dsEwohyITKUCx6L/Dk+POpPsNuA27J4IfSpTwLiMVjM6ZgyOhhOc1GIrAS49UqVqg+e69gQZ0gvQovOPDYYBomMBTr5NCOB2XdvNhkR/wSpBTphlMF0dq+Ckx6OrsHPN+h0Dc6eRqc5hgWYYP+qXhPLJzBgh3OHjQdDC1ZXk+Zeliskg3UOQkFiw5OqZlcjpTZ3I2xdhYyGeDoNRzPGHuMe8eiuzdqikyn2bkKXXtJw5FxCWCpd82yLXLVUP/7y4cPDu/cffuoFEwCf3GMgZJDev+0A5DGfuiGgETf0yGfYbf3dz47OmOt4wOfmRz9roO418BW+W+1mvg8kbxjqBCZf6LVwickXN6pCK74RqFRoI8W9yQ4gApmDxAyH4UWkYCCrWhVm0wkGEoGumO9YmqAgBJXn29d10qnKlcrBXYHiWsWx8alZpd+va/3V3FI6UUH6ilXKZXba7nruuRTbhmQTYDe+hMVl+0kB0hG8ofRGy+Y1uLjPEsVjtICUgiQNEF+vExk1KbTh/TTh29YofDx3vEsgO3UDSF/2bkQnxRjZOdeT7Yni44D4AJDzQuRPsA0N1405wknSD2HsXI5d+DAdwlguVwl8yr5xTAkwYSpaM0WTjnEQzKlv60XT2ZijNS+Ke5XHRyw93M82YMezKAjBYgfgulTugYEfElqBPBdR2Q4GUWLD70ZXMFUgYMhMMtCSSquiBNmk60SUwkQr9VR4ZCh1KxYK9JUIvqm5D96N2Fpp7uKZZ43DEdunUJdXWbTqaAfi/KY+DtVQAU0OOd8aU4MWjuhnyC6QDGkfC3oFOfCqj8UNCWCRSdBm4+Fr57Iuk5D3dklpl/QirnNMsm1aIc2mjVRVASN6SSA1mR0pTvu5CQjUdY852P1Obq1Rd33YUm6giQECirzVEaR7i9haVJ9mzu/hBXZcU6m/pB7fmp6PxxueRQLIFnG9p1t4F8vYvNO0N/7/quTfiJdNqj9pqoRnk88nfeM5KizfUQQvS5GuyzbXesGa8J8ShZb4d0PoMvWn+d+35C+yMwdN/LP35+iw0GePWoN45kp1362XjqTp/Ak0LLo4Qo+RdLcaa7cjh+qK2H7ueLRzvIujY4aTLVR3a482AJ5CT8UIxrDGJvIAWp0UqlB3W3P2OAzfnDq628/JKHAYVJ25uC1k2erZ6LlzfTVyfnphPehZj4oNc5gLIXsAuNwfqROZQvxxB8zZhOxWoC4RRzOZqyqJjfwTeWfKBKxtlYqvu+FFrlIzmvBiR/+6TH18ThT15Pza6bRHP7VXcOf9ORDw03cpINiHNsbCnqV7H0urPeloBPLRS+GyYNc6gY5SXkYrKMcLVWVxR6D6CGaTCwxgzZwDwfP2LqwB+CKMehQ1o7/1AtEdHSRRsgf7w1OlKP7sDaKnsceoLy9K8VC2A81GhkVBSC8uoJNbLNosGB4dh2weulg1R+WdXceTM3OA/S9yJOV1UUxVCkOn7X6Zvq4zZMGMYWs8Af0FRm6qyqHp7IOwo5tFZz4c6RrlWgAEDQSTZSIQeeBab31Q9cUPZGZzSBsMJzy/g7TOlEp6xWY2UMup7DenxzuQqkxk1ivy5xVVPWHmTENs2+ZCCFYSzvt3dQ8Rw4Ezam6GErXsDGaNsQdV4ws8EcuyL6BPyP7CR19qmAsEV3F9Uf3fP/+22deXhE1OhrRXPz8mvc3XdXv/VJgr7rM3Bzfe/wNQSwMEFAACAAgA+rqaUhUeYBujAAAAfwEAADcAAAB1bml2ZXJzYWwtbm8tdmlkZW8vcGxheWJhY2tfYW5kX25hdmlnYXRpb25fc2V0dGluZ3MueG1sdZBBCoMwEEX3nsIbCF2HQNelRagXGHGUQJIJmVHw9k1EbWnTZd77P8OMYhQxfmJd1bWCWegpEEVLnFE173e2DAtevXEghnzCgrznSiY3LFFoIzJ62ZQewXLK//BjeGthPT/iI14w5UJnHOpLqbCZXPKwmGlj3RpQjxHTgC+Yc+iht3jDtSeIw+MM7Bv/1bmbNpsd3mlAHSK5IKr5QFW613H0F1BLAwQUAAIACAD6uppSSzOGii8FAABoHQAAMAAAAHVuaXZlcnNhbC1uby12aWRlby9mbGFzaF9wdWJsaXNoaW5nX3NldHRpbmdzLnhtbOVZ23LbNhB991dg2MljLDuxm8QjyaNI1FgT3SrSSTydjgciVyJqEGABUI7y1K/ph/VLuhAtWvIVSiJPmjx4ZIJ7zi72hiVZPf6UcjIDpZkUNW9/d88jICIZMzGteadh+/lrj2hDRUy5FFDzhPTIcX2nmuVjznQSgDEoqgnSCH2UmZqXGJMdVSqXl5e7TGfK3pU8N8ivdyOZVjIFGoQBVck4neOPmWegvSsGBwL8S6W4gtV3dgipFkw9GeccCIvRcsHspihvc6oTr1KIjWl0MVUyF3FTcqmImo5r3i9Nv7XfermUKahaLAVhfaLruGiXzRGNY2atoDxgn4EkwKYJmru/d+CRSxabpOa93HtheVC+cptnwV5snlqepkQvCHOlIAVDY2pocVloVDABheEAXTcqByRdW1uRNPDJlAvFUjwXNGVRiHeI9VXNa4XnI7/tj/x+0z8/HXULU50RYSfs+k6YoNtp+ef9QegH5ydhr7sxKPQ/hhuANrXMmX448gO/H/qj87edwYYId6OuMX6v0eluiPngvw064aaa+o3eppDhyaDvhjk5G/qjbqf/7jwcDLphZ3iNWuTwSrZWK+uJX8UCkblaTW+T5OlYUMax2dzIcQ0G2xWnagqhbDOsxgnlGjzyZwbT33LKmZnbCsWudgGQNXQGkRnZ6qt5tqK8a7qCEA3Dkixr+/BNWdqvXq9tvVJov97WnVZWy2Y3TKSRT2z9/t5haf6bg4fNv8fQKjWGRgk2MbPsQasrSylmkTQybIYdEm5sc5JzHuRZJpW5bmOri6UR99BUJ1KsRd5ek7HkcekxSMcQ92kKK60/uGCijZL7HplgjnL05SADQQIq8LhhBv0blQQ6H2vDzOKYaV9JNxSjnCAfnodAesEtf0cJVXotKcvQ2hYf1X/vSwP6j8LdxdK9ogFnqMWWhpO8L2LSUvQSj0cX8SEIF7ETzBxusweUkxGK6g0kSYNzJ+EU68hF8AOMNTPgJCpzHpO5zAlnF+hnSTDj8xT/S4CsHstkomS6WMXRwRC9CMuMwSXExy6KzlBFmiMS55SMgyk0/JWzz2QME6mQF+gMw4brTBf8uxsRZ1Tra1K6tPFZcbh1+i3/4zO7QRrPKA4Km5FjeUOama3w0zkR0ixx6I6I5pgVNigxixf3XPa2++VhKDsMxvkbRWONX7M05/Rb0pcOWaHeYsi3o2WTwD9qgbPahM4WhW6Ld0GNJc4wJAUn3ojwdGAiB1fCiAoiBZ8TGuGAom3bmDGZa1wpGkRBrb/cwgKPabq4muJJhhpVDMqJcm//xcuDw19fvX5ztFv59+9/nj8IuhrdhpxadcXs1nxw4HdG3ni4eAR3zxDvhroxyj8Cunegd8ZtauYDw70z8o4R3xl7c9B3Bt4a9x9BPjD038K2pUpt14lvxfPu5z8HeMca3WiGnfed8OwOgkUp3B7YqhU7TN49Wy5m7O91tAz8xqh5QjBcp90wOHJpD32JndhECTaYiX0J4oIZnIYYU9+J3obOaRYd+e+dCDGITp3UTW1/4LThdy5So2J2HK7MjU4m4CwwLc42nAY4S3F4jZ+ss39Nn3Wqy2/corfWuv4f7eerH22L/rWl9gNURcnWUvfnOCC2GaAf2O3f9zufH/nFzGj5ctZFuEfVBSgSSsmd5IfLV5CkIybSBREAkBQfst0cGMOTtqv1xA/8XuftoNv6CY6G79SDxVX52WHtO0P5/nv9w5y9kzLBUnSrfTAvv+bVDw/2qpW7b+3sINv619H6zn9QSwMEFAACAAgA+rqaUg57xyBlAwAAlwwAACoAAAB1bml2ZXJzYWwtbm8tdmlkZW8vZmxhc2hfc2tpbl9zZXR0aW5ncy54bWyVV9tO4zAQfecrqu47XQq7BSlU6g0JbRfQ0u2720xbq44d2U7Z/v2OL0mcNiGFCAnPnGPP5XgsIrWnvHMAqajgj91+d3jV6UTrTErgegFJyoiGDo0fu09/5/Nuz7kFE/IdtKZ8q4wlt1ngKtNa8Ou14Br3uOZCJoR1h9+e7E/Us8g2lsCQLuVsyBrKY37078fTiyj+jLvxYDp5aCKsRZISfpyLrbhekfV+K0XGYxParfmaaLtjCpJRvm+NiFGlnzUklZhmN7P+rH8ZJZWgFJiQHqaj/uhnK4uRFbAi+8Hd/d3oQk551OeNOaEdqKLa0gb9we3gromWki1UizyZTW+mt814jrtXu/JpXI6g4Z9uzRyFfwT5pc1FmqVf0UgqxdYU9IQzMF8rhwkS4/VDwvTBfK0Ek5A5qFWQitEY2yBk7KT43XxN4KZa+j/DIRGZuy0FezNNOJkeRiErBkMtM4h6+cr51E58vGYaLxMMN4QpBISmEvSGGb6RTOXbVG0l7g98UB4HIG8oEUvBsgQmLt4AWLWX+MlkbOdKGF9hCwKUcPDGIMLSWCJfsKxnyMBYIt9Nt145O57BTz2Ok+thTHwzP68+eoETXOb1yle515w0N7dcBUd7Q45JRAxDK6sFTcB0LepZmwupdxZTxMmBbonGN+m3wa2ONhkV9U4cXmn1uoo01Qzq5LYWmVQYDLqXPlvfuRqPo7iHQ430HDY6R1eNZVPMaxFqwa7ble63K+rm1h2Nb8ljNyFyD3IhBFPdjufh/cNt3Kt8zjDTGt9SkM98Iy7kcKEh3N8m0QQW7gpeCidak/UuwZCaMigq6hpb37/IH1vXWJ4lK5Az1AOFXJBVm8Pt6HbH8FcvKXxAXCU0OB1T73A7Tmih98DgBQBErnf5bXAL50kypimDA+QzJTDYhJsyixSqvy5fI66qJAPLRXr0I6gUSoirOmoIS4yrnuE87ZrXZKVsZpWJkg/3cqRUxn0+JY1YwwFp115JlY3RX1dB7FWlnCTT4l0Tqf2m5drnTg4w4jSxAwgdwfE1HsdhQqS+KtaZV+vMXoZgHq1iM5UTajxNFDNmh/06ivWcztgFXs/hRgKE89Uar4IX4BccV4LI+KWAVJ6EGrdjY474aNpxjYM+SXXUC0yuOUUb8G/8h2T4H1BLAwQUAAIACAD6uppS+uc3TioFAADyHAAALwAAAHVuaXZlcnNhbC1uby12aWRlby9odG1sX3B1Ymxpc2hpbmdfc2V0dGluZ3MueG1s3VndUts4FL7nKTTe6WUJ9GfbMglMmpjB0/xtbNoyOzuMYp/EWmTJK8mh6dU+zT7YPskexcQkEEDpEjrtBRMsn+/T0fm3XT/6knEyBaWZFA1vf3fPIyBimTAxaXin0fHztx7RhoqEcimg4QnpkaPDnXpejDjTaQjGoKgmSCP0QW4aXmpMflCrXV5e7jKdK3tX8sIgv96NZVbLFWgQBlQt53SGP2aWg/auGBwI8C+T4gp2uLNDSL1k6sqk4EBYgpoLZg9F+YnJuFcrpUY0vpgoWYikJblURE1GDe+Xlt/eb79cyJRMbZaBsCbRh7hol80BTRJmlaA8ZF+BpMAmKWq7v/fKI5csMWnDe7n3wvKgfO02z5y9PDu1PC2JRhDmaoMMDE2ooeVluaOCMSj0BuhDowpA0pW1JUkDX0y1UC4lM0EzFkd4h1hTNbx2dD70j/2h32v556fDTqmqMyIKoo7vhAk7Qds/7/UjPzw/ibqdjUGR/znaALSpZs70g6Ef+r3IH56/D/obItyVusb43WbQ2RDzyX8fBtGmO/Wa3U0hg5N+zw1zcjbwh52g9+E86vc7UTC4Rs1jeCla67XVwK9jgshCLYe3SYtsJCjjWGtuxLgGg9WKUzWBSB4zzMYx5Ro88mcOk98KypmZ2QzFonYBkDd1DrEZ2uxreDajvGu6khAVw5Sscvv1uyq137xdOXqt3P36WGu1rFe1bpBKI59Y+/2915X6717dr/4ditapMTROsYiZRQ1aXllIMYuksWFTrJBw45jjgvOwyHOpzHUZW16slLiDpj6WYsXz9pqMJE8qi0E2gqRHM4y/wbHwyBiDkqPx+jkIElKB7YUZNGhcIXQx0oaZeVs5vpJuKkY5wdaB/Q9IN7xl4DilSq9EYeVLW9Pjw9970oD+o7RvuXSnaMgZ7mJzwUneFwlpK3qJ7dBFfADCRewEQ4XbcAHlpISiegNJ0uTcSTjDxHER/AQjzQw4icqCJ2QmC8LZBdpZEgzxIsP/UiDLfZiMlczmq5xqQ/TcLVMGl5AcuWx0hltkBSJxLsk5mHKHvwr2lYxgLBXyAp2i23Cd6ZJ/dyPinGp9TUoXOj4ru1nQa/ufn9kD0mRKcTLYjBzzGbLcbIWfzoiQZoFDc8S0wKiwTklYMr/ncrbdb3dDVVLQz4/kjRV+zbKC08ekrwyyRL1Fl29nl00c/6AGztumdDpPdJu8c2pMcYYuKTnxRoyNg4kCXAljKogUfEZojBOJtmVjymShcaUsECW1/nYNSzyG6fxqgg8tuKNKQDlR7u2/ePnq9a9v3r472K39+/c/z+8FXc1qA07tduWw1rp3wndG3niaeAB3x9Tuhroxuz8AunOCd8ZtquY907wzcs1M74y9Odk7A2/N9w8g75nyb2GPpcps1Ulu+XP9A58DPLBKN1tR8DGIztYQzFPh9sBWr9npcf0wOR+qb8ySo+83TIZ+c9g6Ieig004UHrgUhJ7E2mviFEvK2L7ncMH0TyP0ou9Eb53lNH0O/Y9OhOg2p9rptm2v73TgDy5Sw3JaHCxNik4qYPeflN0M+z9nGY6ryZPV8v9TWZ0y8ZGL8taK1Y9RcNY+vbJ7K05Zo7ZUcICqON1asP7ATeD7+eQntvTa6NfrGi4JIWMW9ESd92d+1zJcvGB1Ee5SdQGKRFJyJ/nB4jUiCcRYuiBCAJLhc7ObARN40uq0GvSh3w3e9zvtrUY/cwv/H6LkPK75yqvqu8HKh4LqBfbql7UdXF/9Tnm48x9QSwMEFAACAAgA+rqaUuxMWVK2AQAAegYAACgAAAB1bml2ZXJzYWwtbm8tdmlkZW8vaHRtbF9za2luX3NldHRpbmdzLmpzjZRRT4MwEMff9ykWfDWLMpTNtzkwWeKDiXszPhR2Y2Sl17QdOo3fXco2LXDo6Av98+v/eld6n4Nh9XipN7wbftbv9fypOa81sJpRO7hs6rxHL6zuaZ6vYJkXwHMBXgspT0t/5K9fgjL2RG2a7J+trXb8PLRf1oxrF5eEhSI0TWglob0R2jsV+KOR2TGrQ0ZOmZOdMShGKQoDwowEqoLVjHfxUD9ugi0YS1D/oGuWQsP0xp/cR73kr2NwH0bzqculWEgm9o+Y4Shh6TZTuBOrY/yxHS692UtQ1YFv+8LyXJuFgaIdOL6O/djvJ6UCreEYdxrN/NktCXOWAHcTCoNJMPsDbRh3C9qiy1zn5kSHfjgOA5eWLINOleZxdB2Nm5iovDrV7AQ/cAbeTV8ykrM9qHOsUO7kGQcoFWa2Il00tINEObJVLrIDF03tIDm7WWvb92/UHWOUoFr9/BVXdrhMpxiNa4ata7Yhbm3R11zO6AyGvNy6FfWR6gucEqm4SGiSWlySmzHtTmPnL1XaTG1BLRF51TztoYCumgmohVijFZgxLN0UlVal8+o2CnLn6dk5trY5+PoGUEsDBBQAAgAIAPq6mlK45zzyXgAAAGMAAAAlAAAAdW5pdmVyc2FsLW5vLXZpZGVvL2xvY2FsX3NldHRpbmdzLnhtbA3KvQ5AQAwA4N1TNN39bQbHZrTgARoakfRacUd4e7d9w9f2rxd4+AqHqcO6qBBYV9sO3R0u85A3CCGSbiSm7FANoe+yVmwlmTjGFAOcQh9fM/uEyCP5NIdbBMsu+wFQSwECAAAUAAIACAD4uppSXK2x+KEDAADvDAAAGAAAAAAAAAABAAAAAAAAAAAAbm9uZS9jb21tb25fbWVzc2FnZXMubG5nUEsBAgAAFAACAAgA+LqaUhUeYBujAAAAfwEAACkAAAAAAAAAAQAAAAAA1wMAAG5vbmUvcGxheWJhY2tfYW5kX25hdmlnYXRpb25fc2V0dGluZ3MueG1sUEsBAgAAFAACAAgA+LqaUh9UimowAwAAxw4AACIAAAAAAAAAAQAAAAAAwQQAAG5vbmUvZmxhc2hfcHVibGlzaGluZ19zZXR0aW5ncy54bWxQSwECAAAUAAIACAD4uppScVeUnRUBAADRAgAAHAAAAAAAAAABAAAAAAAxCAAAbm9uZS9mbGFzaF9za2luX3NldHRpbmdzLnhtbFBLAQIAABQAAgAIAPi6mlLXm3CWKwMAAG8OAAAhAAAAAAAAAAEAAAAAAIAJAABub25lL2h0bWxfcHVibGlzaGluZ19zZXR0aW5ncy54bWxQSwECAAAUAAIACAD4uppSjnP2+moAAADlAAAAGgAAAAAAAAABAAAAAADqDAAAbm9uZS9odG1sX3NraW5fc2V0dGluZ3MuanNQSwECAAAUAAIACAD4uppSvH0190oAAABJAAAAFwAAAAAAAAABAAAAAACMDQAAbm9uZS9sb2NhbF9zZXR0aW5ncy54bWxQSwECAAAUAAIACAD6uppSnF4yCBQGAAA3FwAAJgAAAAAAAAABAAAAAAALDgAAdW5pdmVyc2FsLW5vLXZpZGVvL2NvbW1vbl9tZXNzYWdlcy5sbmdQSwECAAAUAAIACAD6uppSFR5gG6MAAAB/AQAANwAAAAAAAAABAAAAAABjFAAAdW5pdmVyc2FsLW5vLXZpZGVvL3BsYXliYWNrX2FuZF9uYXZpZ2F0aW9uX3NldHRpbmdzLnhtbFBLAQIAABQAAgAIAPq6mlJLM4aKLwUAAGgdAAAwAAAAAAAAAAEAAAAAAFsVAAB1bml2ZXJzYWwtbm8tdmlkZW8vZmxhc2hfcHVibGlzaGluZ19zZXR0aW5ncy54bWxQSwECAAAUAAIACAD6uppSDnvHIGUDAACXDAAAKgAAAAAAAAABAAAAAADYGgAAdW5pdmVyc2FsLW5vLXZpZGVvL2ZsYXNoX3NraW5fc2V0dGluZ3MueG1sUEsBAgAAFAACAAgA+rqaUvrnN04qBQAA8hwAAC8AAAAAAAAAAQAAAAAAhR4AAHVuaXZlcnNhbC1uby12aWRlby9odG1sX3B1Ymxpc2hpbmdfc2V0dGluZ3MueG1sUEsBAgAAFAACAAgA+rqaUuxMWVK2AQAAegYAACgAAAAAAAAAAQAAAAAA/CMAAHVuaXZlcnNhbC1uby12aWRlby9odG1sX3NraW5fc2V0dGluZ3MuanNQSwECAAAUAAIACAD6uppSuOc88l4AAABjAAAAJQAAAAAAAAABAAAAAAD4JQAAdW5pdmVyc2FsLW5vLXZpZGVvL2xvY2FsX3NldHRpbmdzLnhtbFBLBQYAAAAADgAOAIgEAACZJgAAAAA="/>
  <p:tag name="ISPRING_LMS_API_VERSION" val="SCORM 1.2"/>
  <p:tag name="ISPRING_ULTRA_SCORM_COURCE_TITLE" val="Section 5.5Applications of Rational Functions"/>
  <p:tag name="ISPRING_CMI5_LAUNCH_METHOD" val="any window"/>
  <p:tag name="ISPRINGCLOUDFOLDERID" val="1"/>
  <p:tag name="ISPRINGONLINEFOLDERID" val="1"/>
  <p:tag name="ISPRING_OUTPUT_FOLDER" val="[[&quot;\uFFFDʾ\&quot;{58857F64-F778-46F3-A3E4-9740F72F057B}&quot;,&quot;C:\\Users\\Danny\\OneDrive - SD41\\Website\\PC11&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no-video&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CURRENT_PLAYER_ID" val="universal-no-video"/>
  <p:tag name="ISPRING_PRESENTATION_TITLE" val="Section 5.5Applications of Rational Functions"/>
  <p:tag name="ISPRING_FIRST_PUBLISH" val="1"/>
  <p:tag name="ISPRING_SCORM_RATE_QUIZZES"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ath_Settings xmlns="d00fb86e-a52e-4f2f-9300-62c8872f8705" xsi:nil="true"/>
    <Owner xmlns="d00fb86e-a52e-4f2f-9300-62c8872f8705">
      <UserInfo>
        <DisplayName/>
        <AccountId xsi:nil="true"/>
        <AccountType/>
      </UserInfo>
    </Owner>
    <Distribution_Groups xmlns="d00fb86e-a52e-4f2f-9300-62c8872f8705" xsi:nil="true"/>
    <Invited_Teachers xmlns="d00fb86e-a52e-4f2f-9300-62c8872f8705" xsi:nil="true"/>
    <Invited_Students xmlns="d00fb86e-a52e-4f2f-9300-62c8872f8705" xsi:nil="true"/>
    <LMS_Mappings xmlns="d00fb86e-a52e-4f2f-9300-62c8872f8705" xsi:nil="true"/>
    <Templates xmlns="d00fb86e-a52e-4f2f-9300-62c8872f8705" xsi:nil="true"/>
    <FolderType xmlns="d00fb86e-a52e-4f2f-9300-62c8872f8705" xsi:nil="true"/>
    <Student_Groups xmlns="d00fb86e-a52e-4f2f-9300-62c8872f8705">
      <UserInfo>
        <DisplayName/>
        <AccountId xsi:nil="true"/>
        <AccountType/>
      </UserInfo>
    </Student_Groups>
    <DefaultSectionNames xmlns="d00fb86e-a52e-4f2f-9300-62c8872f8705" xsi:nil="true"/>
    <_activity xmlns="d00fb86e-a52e-4f2f-9300-62c8872f8705" xsi:nil="true"/>
    <Students xmlns="d00fb86e-a52e-4f2f-9300-62c8872f8705">
      <UserInfo>
        <DisplayName/>
        <AccountId xsi:nil="true"/>
        <AccountType/>
      </UserInfo>
    </Students>
    <IsNotebookLocked xmlns="d00fb86e-a52e-4f2f-9300-62c8872f8705" xsi:nil="true"/>
    <Is_Collaboration_Space_Locked xmlns="d00fb86e-a52e-4f2f-9300-62c8872f8705" xsi:nil="true"/>
    <Self_Registration_Enabled xmlns="d00fb86e-a52e-4f2f-9300-62c8872f8705" xsi:nil="true"/>
    <Has_Teacher_Only_SectionGroup xmlns="d00fb86e-a52e-4f2f-9300-62c8872f8705" xsi:nil="true"/>
    <CultureName xmlns="d00fb86e-a52e-4f2f-9300-62c8872f8705" xsi:nil="true"/>
    <AppVersion xmlns="d00fb86e-a52e-4f2f-9300-62c8872f8705" xsi:nil="true"/>
    <TeamsChannelId xmlns="d00fb86e-a52e-4f2f-9300-62c8872f8705" xsi:nil="true"/>
    <Teams_Channel_Section_Location xmlns="d00fb86e-a52e-4f2f-9300-62c8872f8705" xsi:nil="true"/>
    <NotebookType xmlns="d00fb86e-a52e-4f2f-9300-62c8872f8705" xsi:nil="true"/>
    <Teachers xmlns="d00fb86e-a52e-4f2f-9300-62c8872f8705">
      <UserInfo>
        <DisplayName/>
        <AccountId xsi:nil="true"/>
        <AccountType/>
      </UserInfo>
    </Teach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47715D9D1D2C146AE4620C3665BB8EF" ma:contentTypeVersion="36" ma:contentTypeDescription="Create a new document." ma:contentTypeScope="" ma:versionID="54bd44896cfccb1475f10c267e8c7d46">
  <xsd:schema xmlns:xsd="http://www.w3.org/2001/XMLSchema" xmlns:xs="http://www.w3.org/2001/XMLSchema" xmlns:p="http://schemas.microsoft.com/office/2006/metadata/properties" xmlns:ns3="d00fb86e-a52e-4f2f-9300-62c8872f8705" xmlns:ns4="0592969b-b9e0-4bc7-baa3-fba5b5725717" targetNamespace="http://schemas.microsoft.com/office/2006/metadata/properties" ma:root="true" ma:fieldsID="d6e0930fe37cb96454f944250911edb2" ns3:_="" ns4:_="">
    <xsd:import namespace="d00fb86e-a52e-4f2f-9300-62c8872f8705"/>
    <xsd:import namespace="0592969b-b9e0-4bc7-baa3-fba5b572571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NotebookType" minOccurs="0"/>
                <xsd:element ref="ns3:FolderType" minOccurs="0"/>
                <xsd:element ref="ns3:Owner" minOccurs="0"/>
                <xsd:element ref="ns3:DefaultSectionNames" minOccurs="0"/>
                <xsd:element ref="ns3:Templates" minOccurs="0"/>
                <xsd:element ref="ns3:CultureName"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4:SharedWithUsers" minOccurs="0"/>
                <xsd:element ref="ns4:SharedWithDetails" minOccurs="0"/>
                <xsd:element ref="ns4:SharingHintHash" minOccurs="0"/>
                <xsd:element ref="ns3:MediaServiceOCR" minOccurs="0"/>
                <xsd:element ref="ns3:TeamsChannelId" minOccurs="0"/>
                <xsd:element ref="ns3:IsNotebookLocked" minOccurs="0"/>
                <xsd:element ref="ns3:MediaServiceGenerationTime" minOccurs="0"/>
                <xsd:element ref="ns3:MediaServiceEventHashCode" minOccurs="0"/>
                <xsd:element ref="ns3:Math_Settings" minOccurs="0"/>
                <xsd:element ref="ns3:Distribution_Groups" minOccurs="0"/>
                <xsd:element ref="ns3:LMS_Mappings" minOccurs="0"/>
                <xsd:element ref="ns3:MediaServiceAutoKeyPoints" minOccurs="0"/>
                <xsd:element ref="ns3:MediaServiceKeyPoints" minOccurs="0"/>
                <xsd:element ref="ns3:Teams_Channel_Section_Location"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0fb86e-a52e-4f2f-9300-62c8872f870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NotebookType" ma:index="13" nillable="true" ma:displayName="Notebook Type" ma:internalName="NotebookType">
      <xsd:simpleType>
        <xsd:restriction base="dms:Text"/>
      </xsd:simpleType>
    </xsd:element>
    <xsd:element name="FolderType" ma:index="14" nillable="true" ma:displayName="Folder Type" ma:internalName="FolderType">
      <xsd:simpleType>
        <xsd:restriction base="dms:Text"/>
      </xsd:simpleType>
    </xsd:element>
    <xsd:element name="Owner" ma:index="1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6" nillable="true" ma:displayName="Default Section Names" ma:internalName="DefaultSectionNames">
      <xsd:simpleType>
        <xsd:restriction base="dms:Note">
          <xsd:maxLength value="255"/>
        </xsd:restriction>
      </xsd:simpleType>
    </xsd:element>
    <xsd:element name="Templates" ma:index="17" nillable="true" ma:displayName="Templates" ma:internalName="Templates">
      <xsd:simpleType>
        <xsd:restriction base="dms:Note">
          <xsd:maxLength value="255"/>
        </xsd:restriction>
      </xsd:simpleType>
    </xsd:element>
    <xsd:element name="CultureName" ma:index="18" nillable="true" ma:displayName="Culture Name" ma:internalName="CultureName">
      <xsd:simpleType>
        <xsd:restriction base="dms:Text"/>
      </xsd:simpleType>
    </xsd:element>
    <xsd:element name="AppVersion" ma:index="19" nillable="true" ma:displayName="App Version" ma:internalName="AppVersion">
      <xsd:simpleType>
        <xsd:restriction base="dms:Text"/>
      </xsd:simpleType>
    </xsd:element>
    <xsd:element name="Teachers" ma:index="20"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1"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2"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3" nillable="true" ma:displayName="Invited Teachers" ma:internalName="Invited_Teachers">
      <xsd:simpleType>
        <xsd:restriction base="dms:Note">
          <xsd:maxLength value="255"/>
        </xsd:restriction>
      </xsd:simpleType>
    </xsd:element>
    <xsd:element name="Invited_Students" ma:index="24" nillable="true" ma:displayName="Invited Students" ma:internalName="Invited_Students">
      <xsd:simpleType>
        <xsd:restriction base="dms:Note">
          <xsd:maxLength value="255"/>
        </xsd:restriction>
      </xsd:simpleType>
    </xsd:element>
    <xsd:element name="Self_Registration_Enabled" ma:index="25" nillable="true" ma:displayName="Self Registration Enabled" ma:internalName="Self_Registration_Enabled">
      <xsd:simpleType>
        <xsd:restriction base="dms:Boolean"/>
      </xsd:simpleType>
    </xsd:element>
    <xsd:element name="Has_Teacher_Only_SectionGroup" ma:index="26" nillable="true" ma:displayName="Has Teacher Only SectionGroup" ma:internalName="Has_Teacher_Only_SectionGroup">
      <xsd:simpleType>
        <xsd:restriction base="dms:Boolean"/>
      </xsd:simpleType>
    </xsd:element>
    <xsd:element name="Is_Collaboration_Space_Locked" ma:index="27" nillable="true" ma:displayName="Is Collaboration Space Locked" ma:internalName="Is_Collaboration_Space_Locked">
      <xsd:simpleType>
        <xsd:restriction base="dms:Boolean"/>
      </xsd:simpleType>
    </xsd:element>
    <xsd:element name="MediaServiceOCR" ma:index="31" nillable="true" ma:displayName="MediaServiceOCR" ma:internalName="MediaServiceOCR" ma:readOnly="true">
      <xsd:simpleType>
        <xsd:restriction base="dms:Note">
          <xsd:maxLength value="255"/>
        </xsd:restriction>
      </xsd:simpleType>
    </xsd:element>
    <xsd:element name="TeamsChannelId" ma:index="32" nillable="true" ma:displayName="Teams Channel Id" ma:internalName="TeamsChannelId">
      <xsd:simpleType>
        <xsd:restriction base="dms:Text"/>
      </xsd:simpleType>
    </xsd:element>
    <xsd:element name="IsNotebookLocked" ma:index="33" nillable="true" ma:displayName="Is Notebook Locked" ma:internalName="IsNotebookLocked">
      <xsd:simpleType>
        <xsd:restriction base="dms:Boolean"/>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Math_Settings" ma:index="36" nillable="true" ma:displayName="Math Settings" ma:internalName="Math_Settings">
      <xsd:simpleType>
        <xsd:restriction base="dms:Text"/>
      </xsd:simpleType>
    </xsd:element>
    <xsd:element name="Distribution_Groups" ma:index="37" nillable="true" ma:displayName="Distribution Groups" ma:internalName="Distribution_Groups">
      <xsd:simpleType>
        <xsd:restriction base="dms:Note">
          <xsd:maxLength value="255"/>
        </xsd:restriction>
      </xsd:simpleType>
    </xsd:element>
    <xsd:element name="LMS_Mappings" ma:index="38" nillable="true" ma:displayName="LMS Mappings" ma:internalName="LMS_Mappings">
      <xsd:simpleType>
        <xsd:restriction base="dms:Note">
          <xsd:maxLength value="255"/>
        </xsd:restriction>
      </xsd:simpleType>
    </xsd:element>
    <xsd:element name="MediaServiceAutoKeyPoints" ma:index="39" nillable="true" ma:displayName="MediaServiceAutoKeyPoints" ma:hidden="true" ma:internalName="MediaServiceAutoKeyPoints" ma:readOnly="true">
      <xsd:simpleType>
        <xsd:restriction base="dms:Note"/>
      </xsd:simpleType>
    </xsd:element>
    <xsd:element name="MediaServiceKeyPoints" ma:index="40" nillable="true" ma:displayName="KeyPoints" ma:internalName="MediaServiceKeyPoints" ma:readOnly="true">
      <xsd:simpleType>
        <xsd:restriction base="dms:Note">
          <xsd:maxLength value="255"/>
        </xsd:restriction>
      </xsd:simpleType>
    </xsd:element>
    <xsd:element name="Teams_Channel_Section_Location" ma:index="41" nillable="true" ma:displayName="Teams Channel Section Location" ma:internalName="Teams_Channel_Section_Location">
      <xsd:simpleType>
        <xsd:restriction base="dms:Text"/>
      </xsd:simpleType>
    </xsd:element>
    <xsd:element name="MediaLengthInSeconds" ma:index="42" nillable="true" ma:displayName="Length (seconds)" ma:internalName="MediaLengthInSeconds" ma:readOnly="true">
      <xsd:simpleType>
        <xsd:restriction base="dms:Unknown"/>
      </xsd:simpleType>
    </xsd:element>
    <xsd:element name="_activity" ma:index="43"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592969b-b9e0-4bc7-baa3-fba5b5725717" elementFormDefault="qualified">
    <xsd:import namespace="http://schemas.microsoft.com/office/2006/documentManagement/types"/>
    <xsd:import namespace="http://schemas.microsoft.com/office/infopath/2007/PartnerControls"/>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internalName="SharedWithDetails" ma:readOnly="true">
      <xsd:simpleType>
        <xsd:restriction base="dms:Note">
          <xsd:maxLength value="255"/>
        </xsd:restriction>
      </xsd:simpleType>
    </xsd:element>
    <xsd:element name="SharingHintHash" ma:index="3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C01ADE-72CD-40EB-9570-B79E1E1DC31A}">
  <ds:schemaRefs>
    <ds:schemaRef ds:uri="http://schemas.microsoft.com/sharepoint/v3/contenttype/forms"/>
  </ds:schemaRefs>
</ds:datastoreItem>
</file>

<file path=customXml/itemProps2.xml><?xml version="1.0" encoding="utf-8"?>
<ds:datastoreItem xmlns:ds="http://schemas.openxmlformats.org/officeDocument/2006/customXml" ds:itemID="{57DC235F-EC41-4A4B-AD25-1AA6EC36C1F4}">
  <ds:schemaRefs>
    <ds:schemaRef ds:uri="http://purl.org/dc/elements/1.1/"/>
    <ds:schemaRef ds:uri="http://schemas.microsoft.com/office/2006/metadata/properties"/>
    <ds:schemaRef ds:uri="0592969b-b9e0-4bc7-baa3-fba5b5725717"/>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d00fb86e-a52e-4f2f-9300-62c8872f8705"/>
    <ds:schemaRef ds:uri="http://www.w3.org/XML/1998/namespace"/>
  </ds:schemaRefs>
</ds:datastoreItem>
</file>

<file path=customXml/itemProps3.xml><?xml version="1.0" encoding="utf-8"?>
<ds:datastoreItem xmlns:ds="http://schemas.openxmlformats.org/officeDocument/2006/customXml" ds:itemID="{BAADCBEA-197C-40B1-9E19-B424274D2E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0fb86e-a52e-4f2f-9300-62c8872f8705"/>
    <ds:schemaRef ds:uri="0592969b-b9e0-4bc7-baa3-fba5b57257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Verve</Template>
  <TotalTime>1977</TotalTime>
  <Words>1697</Words>
  <Application>Microsoft Office PowerPoint</Application>
  <PresentationFormat>Widescreen</PresentationFormat>
  <Paragraphs>189</Paragraphs>
  <Slides>32</Slides>
  <Notes>26</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2</vt:i4>
      </vt:variant>
      <vt:variant>
        <vt:lpstr>Slide Titles</vt:lpstr>
      </vt:variant>
      <vt:variant>
        <vt:i4>32</vt:i4>
      </vt:variant>
    </vt:vector>
  </HeadingPairs>
  <TitlesOfParts>
    <vt:vector size="42" baseType="lpstr">
      <vt:lpstr>Arial</vt:lpstr>
      <vt:lpstr>Calibri</vt:lpstr>
      <vt:lpstr>Century Schoolbook</vt:lpstr>
      <vt:lpstr>Tw Cen MT</vt:lpstr>
      <vt:lpstr>Wingdings</vt:lpstr>
      <vt:lpstr>Wingdings 2</vt:lpstr>
      <vt:lpstr>Oriel</vt:lpstr>
      <vt:lpstr>Office Theme</vt:lpstr>
      <vt:lpstr>Equation</vt:lpstr>
      <vt:lpstr>MathType 6.0 Equation</vt:lpstr>
      <vt:lpstr>Lesson 5.3 Applications of Rational Functions: Work Rates, STD’s, and Round Trips</vt:lpstr>
      <vt:lpstr>Work Rates:</vt:lpstr>
      <vt:lpstr>PowerPoint Presentation</vt:lpstr>
      <vt:lpstr>PowerPoint Presentation</vt:lpstr>
      <vt:lpstr>Speed Time Distance Problems</vt:lpstr>
      <vt:lpstr>PowerPoint Presentation</vt:lpstr>
      <vt:lpstr>Practice:</vt:lpstr>
      <vt:lpstr>Appl. #2) Travelling Questions w/ Different Speeds</vt:lpstr>
      <vt:lpstr>Appl #3: Plane Questions with wind Speed</vt:lpstr>
      <vt:lpstr>EX: The distance from Vancouver to Toronto to is 3400KM.    A plane travels to Toronto with a tail wind and  on the way back with a constant head wind with the same wind speed.   a) Find an equation for the total time of a round trip. B) If the wind speed was 50km/h how fast must the plane fly to complete a round trip in 9hours? </vt:lpstr>
      <vt:lpstr>b) How fast must we fly to arrive within 9 hours?</vt:lpstr>
      <vt:lpstr>Ex: The flight distance from Vancouver to HK is 10300km.   If the wind speed is 60km/r, how fast must a plane fly if a round trip will take 25hours?  </vt:lpstr>
      <vt:lpstr>PowerPoint Presentation</vt:lpstr>
      <vt:lpstr>Use the Graph to Answer the following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ROUND Trip Flight Problems</vt:lpstr>
      <vt:lpstr>Application#1: Rate of Work Problems</vt:lpstr>
      <vt:lpstr>Solve for “x”</vt:lpstr>
      <vt:lpstr>PowerPoint Presentation</vt:lpstr>
    </vt:vector>
  </TitlesOfParts>
  <Company>Young's Family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5.5Applications of Rational Functions</dc:title>
  <dc:creator>Danny Young</dc:creator>
  <cp:lastModifiedBy>Danny Young</cp:lastModifiedBy>
  <cp:revision>66</cp:revision>
  <dcterms:created xsi:type="dcterms:W3CDTF">2008-04-16T05:51:44Z</dcterms:created>
  <dcterms:modified xsi:type="dcterms:W3CDTF">2025-04-15T18:57:35Z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0x010100547715D9D1D2C146AE4620C3665BB8EF</vt:lpwstr>
  </property>
</Properties>
</file>